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3" r:id="rId2"/>
  </p:sldMasterIdLst>
  <p:notesMasterIdLst>
    <p:notesMasterId r:id="rId31"/>
  </p:notesMasterIdLst>
  <p:sldIdLst>
    <p:sldId id="264" r:id="rId3"/>
    <p:sldId id="265" r:id="rId4"/>
    <p:sldId id="259" r:id="rId5"/>
    <p:sldId id="293" r:id="rId6"/>
    <p:sldId id="294" r:id="rId7"/>
    <p:sldId id="295" r:id="rId8"/>
    <p:sldId id="275" r:id="rId9"/>
    <p:sldId id="280" r:id="rId10"/>
    <p:sldId id="283" r:id="rId11"/>
    <p:sldId id="260" r:id="rId12"/>
    <p:sldId id="279" r:id="rId13"/>
    <p:sldId id="261" r:id="rId14"/>
    <p:sldId id="277" r:id="rId15"/>
    <p:sldId id="282" r:id="rId16"/>
    <p:sldId id="262" r:id="rId17"/>
    <p:sldId id="278" r:id="rId18"/>
    <p:sldId id="263" r:id="rId19"/>
    <p:sldId id="285" r:id="rId20"/>
    <p:sldId id="286" r:id="rId21"/>
    <p:sldId id="287" r:id="rId22"/>
    <p:sldId id="288" r:id="rId23"/>
    <p:sldId id="266" r:id="rId24"/>
    <p:sldId id="289" r:id="rId25"/>
    <p:sldId id="290" r:id="rId26"/>
    <p:sldId id="291" r:id="rId27"/>
    <p:sldId id="292" r:id="rId28"/>
    <p:sldId id="296" r:id="rId29"/>
    <p:sldId id="29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1988B7-06BC-44F5-8457-D8DE566219B5}" v="6" dt="2019-11-21T12:52:12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5" autoAdjust="0"/>
    <p:restoredTop sz="70324" autoAdjust="0"/>
  </p:normalViewPr>
  <p:slideViewPr>
    <p:cSldViewPr snapToGrid="0">
      <p:cViewPr varScale="1">
        <p:scale>
          <a:sx n="114" d="100"/>
          <a:sy n="114" d="100"/>
        </p:scale>
        <p:origin x="20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077F0A-9AE1-4676-8DE6-4145A19222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9C80094-3D62-4A55-AF68-9610397158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 tools are free and fairly easy</a:t>
          </a:r>
        </a:p>
      </dgm:t>
    </dgm:pt>
    <dgm:pt modelId="{873CAEA7-2C15-4CF7-9F57-B2B756E25A7B}" type="parTrans" cxnId="{7BE0C522-1438-403E-AD1A-5DCBE759D08B}">
      <dgm:prSet/>
      <dgm:spPr/>
      <dgm:t>
        <a:bodyPr/>
        <a:lstStyle/>
        <a:p>
          <a:endParaRPr lang="en-US"/>
        </a:p>
      </dgm:t>
    </dgm:pt>
    <dgm:pt modelId="{7A1D818C-F7EF-4494-8DB7-AD7D8F3EBF1E}" type="sibTrans" cxnId="{7BE0C522-1438-403E-AD1A-5DCBE759D08B}">
      <dgm:prSet/>
      <dgm:spPr/>
      <dgm:t>
        <a:bodyPr/>
        <a:lstStyle/>
        <a:p>
          <a:endParaRPr lang="en-US"/>
        </a:p>
      </dgm:t>
    </dgm:pt>
    <dgm:pt modelId="{8089772F-F3F7-471D-B1B5-266F84CC6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 Migration Tools, File Server Migration, MAPS, Scripts</a:t>
          </a:r>
        </a:p>
      </dgm:t>
    </dgm:pt>
    <dgm:pt modelId="{D2A81BE1-8B7B-4667-A838-049207FA4364}" type="parTrans" cxnId="{3D4782E1-C5FA-4E66-A951-2A259726F768}">
      <dgm:prSet/>
      <dgm:spPr/>
      <dgm:t>
        <a:bodyPr/>
        <a:lstStyle/>
        <a:p>
          <a:endParaRPr lang="en-US"/>
        </a:p>
      </dgm:t>
    </dgm:pt>
    <dgm:pt modelId="{CFDC45AA-6E4A-4469-A9DD-5BFA13B973DC}" type="sibTrans" cxnId="{3D4782E1-C5FA-4E66-A951-2A259726F768}">
      <dgm:prSet/>
      <dgm:spPr/>
      <dgm:t>
        <a:bodyPr/>
        <a:lstStyle/>
        <a:p>
          <a:endParaRPr lang="en-US"/>
        </a:p>
      </dgm:t>
    </dgm:pt>
    <dgm:pt modelId="{807F2066-F446-42A3-9C5F-E1A03589B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are lots of how-to and guide lines</a:t>
          </a:r>
        </a:p>
      </dgm:t>
    </dgm:pt>
    <dgm:pt modelId="{8583ADB9-417B-4661-A6DC-B0346C01EE77}" type="parTrans" cxnId="{B1ED387C-6827-497A-929C-D9B3631B0251}">
      <dgm:prSet/>
      <dgm:spPr/>
      <dgm:t>
        <a:bodyPr/>
        <a:lstStyle/>
        <a:p>
          <a:endParaRPr lang="en-US"/>
        </a:p>
      </dgm:t>
    </dgm:pt>
    <dgm:pt modelId="{5D3C07DC-A6AB-4AA6-A70F-BD8BBE8DFCC1}" type="sibTrans" cxnId="{B1ED387C-6827-497A-929C-D9B3631B0251}">
      <dgm:prSet/>
      <dgm:spPr/>
      <dgm:t>
        <a:bodyPr/>
        <a:lstStyle/>
        <a:p>
          <a:endParaRPr lang="en-US"/>
        </a:p>
      </dgm:t>
    </dgm:pt>
    <dgm:pt modelId="{C8A6AF52-E193-40DB-9917-914DE1F2F4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Remote Desktop Services</a:t>
          </a:r>
        </a:p>
      </dgm:t>
    </dgm:pt>
    <dgm:pt modelId="{DEA6BEE3-4365-44D9-9EF7-FD66282269BD}" type="parTrans" cxnId="{00C5467D-DB76-47CF-AAE1-6DB849B42213}">
      <dgm:prSet/>
      <dgm:spPr/>
      <dgm:t>
        <a:bodyPr/>
        <a:lstStyle/>
        <a:p>
          <a:endParaRPr lang="en-US"/>
        </a:p>
      </dgm:t>
    </dgm:pt>
    <dgm:pt modelId="{BF870527-7AC3-4087-B1F8-611D9A85D55F}" type="sibTrans" cxnId="{00C5467D-DB76-47CF-AAE1-6DB849B42213}">
      <dgm:prSet/>
      <dgm:spPr/>
      <dgm:t>
        <a:bodyPr/>
        <a:lstStyle/>
        <a:p>
          <a:endParaRPr lang="en-US"/>
        </a:p>
      </dgm:t>
    </dgm:pt>
    <dgm:pt modelId="{5D740DC2-7FB1-4802-9135-DB6E174D92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Server (IIS)</a:t>
          </a:r>
        </a:p>
      </dgm:t>
    </dgm:pt>
    <dgm:pt modelId="{D40DA7F5-AF74-4399-A4ED-0F11DE8AA8DC}" type="parTrans" cxnId="{7EF5C7EC-A9B2-4B77-941F-8F3413F744EB}">
      <dgm:prSet/>
      <dgm:spPr/>
      <dgm:t>
        <a:bodyPr/>
        <a:lstStyle/>
        <a:p>
          <a:endParaRPr lang="en-US"/>
        </a:p>
      </dgm:t>
    </dgm:pt>
    <dgm:pt modelId="{71372F55-1617-420F-A67C-6803584BE440}" type="sibTrans" cxnId="{7EF5C7EC-A9B2-4B77-941F-8F3413F744EB}">
      <dgm:prSet/>
      <dgm:spPr/>
      <dgm:t>
        <a:bodyPr/>
        <a:lstStyle/>
        <a:p>
          <a:endParaRPr lang="en-US"/>
        </a:p>
      </dgm:t>
    </dgm:pt>
    <dgm:pt modelId="{37BEA847-E7A6-40A9-9DE7-62F2A211B4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Windows Server Update Services</a:t>
          </a:r>
        </a:p>
      </dgm:t>
    </dgm:pt>
    <dgm:pt modelId="{78CDF35E-0351-4BEE-B95C-3128D0E32C9F}" type="parTrans" cxnId="{D77E3FF3-0E0E-4E54-9082-3AAD182F02F9}">
      <dgm:prSet/>
      <dgm:spPr/>
      <dgm:t>
        <a:bodyPr/>
        <a:lstStyle/>
        <a:p>
          <a:endParaRPr lang="en-US"/>
        </a:p>
      </dgm:t>
    </dgm:pt>
    <dgm:pt modelId="{7DBC8479-76B3-4C31-863B-147E104798A5}" type="sibTrans" cxnId="{D77E3FF3-0E0E-4E54-9082-3AAD182F02F9}">
      <dgm:prSet/>
      <dgm:spPr/>
      <dgm:t>
        <a:bodyPr/>
        <a:lstStyle/>
        <a:p>
          <a:endParaRPr lang="en-US"/>
        </a:p>
      </dgm:t>
    </dgm:pt>
    <dgm:pt modelId="{B73BA011-E17C-4500-822A-69818F9675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MultiPoint Services</a:t>
          </a:r>
        </a:p>
      </dgm:t>
    </dgm:pt>
    <dgm:pt modelId="{EB1C0CB3-5868-4D09-84FC-1515D06C4D17}" type="parTrans" cxnId="{73727EE0-61D7-4BB2-AF4C-58653E7F74BC}">
      <dgm:prSet/>
      <dgm:spPr/>
      <dgm:t>
        <a:bodyPr/>
        <a:lstStyle/>
        <a:p>
          <a:endParaRPr lang="en-US"/>
        </a:p>
      </dgm:t>
    </dgm:pt>
    <dgm:pt modelId="{344B48AC-D04C-4BC2-9054-EA28A1D3E81C}" type="sibTrans" cxnId="{73727EE0-61D7-4BB2-AF4C-58653E7F74BC}">
      <dgm:prSet/>
      <dgm:spPr/>
      <dgm:t>
        <a:bodyPr/>
        <a:lstStyle/>
        <a:p>
          <a:endParaRPr lang="en-US"/>
        </a:p>
      </dgm:t>
    </dgm:pt>
    <dgm:pt modelId="{4FA56178-5571-479A-B034-A9A145451B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are NOT the first</a:t>
          </a:r>
          <a:br>
            <a:rPr lang="en-US" dirty="0"/>
          </a:br>
          <a:r>
            <a:rPr lang="en-US" dirty="0"/>
            <a:t>(or “special”)</a:t>
          </a:r>
        </a:p>
      </dgm:t>
    </dgm:pt>
    <dgm:pt modelId="{46564B1B-A17C-42A0-90E9-21BC2CD4CE1C}" type="parTrans" cxnId="{C8BCF065-C4E1-4D33-B0E1-B7A9BE949D8D}">
      <dgm:prSet/>
      <dgm:spPr/>
      <dgm:t>
        <a:bodyPr/>
        <a:lstStyle/>
        <a:p>
          <a:endParaRPr lang="en-US"/>
        </a:p>
      </dgm:t>
    </dgm:pt>
    <dgm:pt modelId="{383DC2C6-F976-44D9-9D2C-DCEB55B051A5}" type="sibTrans" cxnId="{C8BCF065-C4E1-4D33-B0E1-B7A9BE949D8D}">
      <dgm:prSet/>
      <dgm:spPr/>
      <dgm:t>
        <a:bodyPr/>
        <a:lstStyle/>
        <a:p>
          <a:endParaRPr lang="en-US"/>
        </a:p>
      </dgm:t>
    </dgm:pt>
    <dgm:pt modelId="{D58813DB-7C94-47C3-92AF-3F6E972426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are more likely to be the last…</a:t>
          </a:r>
        </a:p>
      </dgm:t>
    </dgm:pt>
    <dgm:pt modelId="{6B394341-C933-4DF7-BEB7-AE1A61C88D9C}" type="parTrans" cxnId="{7B1F19CC-E9AC-4828-A86A-F1C8650A3B69}">
      <dgm:prSet/>
      <dgm:spPr/>
      <dgm:t>
        <a:bodyPr/>
        <a:lstStyle/>
        <a:p>
          <a:endParaRPr lang="en-US"/>
        </a:p>
      </dgm:t>
    </dgm:pt>
    <dgm:pt modelId="{4F99648D-DC3D-45AB-A8B8-887F5A43F667}" type="sibTrans" cxnId="{7B1F19CC-E9AC-4828-A86A-F1C8650A3B69}">
      <dgm:prSet/>
      <dgm:spPr/>
      <dgm:t>
        <a:bodyPr/>
        <a:lstStyle/>
        <a:p>
          <a:endParaRPr lang="en-US"/>
        </a:p>
      </dgm:t>
    </dgm:pt>
    <dgm:pt modelId="{63FAD2B8-E463-43D7-93FF-C5041F76F460}" type="pres">
      <dgm:prSet presAssocID="{06077F0A-9AE1-4676-8DE6-4145A1922235}" presName="root" presStyleCnt="0">
        <dgm:presLayoutVars>
          <dgm:dir/>
          <dgm:resizeHandles val="exact"/>
        </dgm:presLayoutVars>
      </dgm:prSet>
      <dgm:spPr/>
    </dgm:pt>
    <dgm:pt modelId="{05511342-0D76-46C5-B993-637900ACD714}" type="pres">
      <dgm:prSet presAssocID="{59C80094-3D62-4A55-AF68-96103971585E}" presName="compNode" presStyleCnt="0"/>
      <dgm:spPr/>
    </dgm:pt>
    <dgm:pt modelId="{72BB1DD9-D79C-4AA9-8EEC-B022C6F0549B}" type="pres">
      <dgm:prSet presAssocID="{59C80094-3D62-4A55-AF68-96103971585E}" presName="bgRect" presStyleLbl="bgShp" presStyleIdx="0" presStyleCnt="3"/>
      <dgm:spPr/>
    </dgm:pt>
    <dgm:pt modelId="{C7DE8E2B-F27E-4C8E-9129-0226644D3231}" type="pres">
      <dgm:prSet presAssocID="{59C80094-3D62-4A55-AF68-9610397158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29084E-F4C1-45CE-BFCD-11A279AE1E85}" type="pres">
      <dgm:prSet presAssocID="{59C80094-3D62-4A55-AF68-96103971585E}" presName="spaceRect" presStyleCnt="0"/>
      <dgm:spPr/>
    </dgm:pt>
    <dgm:pt modelId="{EF2FFC33-0A90-44CB-96EC-73FEC305A91F}" type="pres">
      <dgm:prSet presAssocID="{59C80094-3D62-4A55-AF68-96103971585E}" presName="parTx" presStyleLbl="revTx" presStyleIdx="0" presStyleCnt="6">
        <dgm:presLayoutVars>
          <dgm:chMax val="0"/>
          <dgm:chPref val="0"/>
        </dgm:presLayoutVars>
      </dgm:prSet>
      <dgm:spPr/>
    </dgm:pt>
    <dgm:pt modelId="{F5498490-2B3F-4DE6-A94E-54AFA26938BD}" type="pres">
      <dgm:prSet presAssocID="{59C80094-3D62-4A55-AF68-96103971585E}" presName="desTx" presStyleLbl="revTx" presStyleIdx="1" presStyleCnt="6">
        <dgm:presLayoutVars/>
      </dgm:prSet>
      <dgm:spPr/>
    </dgm:pt>
    <dgm:pt modelId="{654B2061-D991-4FFA-9968-A8B0ED719362}" type="pres">
      <dgm:prSet presAssocID="{7A1D818C-F7EF-4494-8DB7-AD7D8F3EBF1E}" presName="sibTrans" presStyleCnt="0"/>
      <dgm:spPr/>
    </dgm:pt>
    <dgm:pt modelId="{B6A5851A-7B58-4B9D-9605-B120963359A8}" type="pres">
      <dgm:prSet presAssocID="{807F2066-F446-42A3-9C5F-E1A03589B256}" presName="compNode" presStyleCnt="0"/>
      <dgm:spPr/>
    </dgm:pt>
    <dgm:pt modelId="{28860FE7-B2F0-4581-8C51-F9536D20457D}" type="pres">
      <dgm:prSet presAssocID="{807F2066-F446-42A3-9C5F-E1A03589B256}" presName="bgRect" presStyleLbl="bgShp" presStyleIdx="1" presStyleCnt="3"/>
      <dgm:spPr/>
    </dgm:pt>
    <dgm:pt modelId="{C61D40A4-7410-4691-A3F7-8D5A9DCA6B6E}" type="pres">
      <dgm:prSet presAssocID="{807F2066-F446-42A3-9C5F-E1A03589B2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29244AB-E2A9-4E03-8C71-E7650FE9F221}" type="pres">
      <dgm:prSet presAssocID="{807F2066-F446-42A3-9C5F-E1A03589B256}" presName="spaceRect" presStyleCnt="0"/>
      <dgm:spPr/>
    </dgm:pt>
    <dgm:pt modelId="{5BD6BC29-19F1-4BA6-AE14-5B5E58694643}" type="pres">
      <dgm:prSet presAssocID="{807F2066-F446-42A3-9C5F-E1A03589B256}" presName="parTx" presStyleLbl="revTx" presStyleIdx="2" presStyleCnt="6">
        <dgm:presLayoutVars>
          <dgm:chMax val="0"/>
          <dgm:chPref val="0"/>
        </dgm:presLayoutVars>
      </dgm:prSet>
      <dgm:spPr/>
    </dgm:pt>
    <dgm:pt modelId="{FF3623CA-C6CB-4D1B-869A-95522AE17CC5}" type="pres">
      <dgm:prSet presAssocID="{807F2066-F446-42A3-9C5F-E1A03589B256}" presName="desTx" presStyleLbl="revTx" presStyleIdx="3" presStyleCnt="6">
        <dgm:presLayoutVars/>
      </dgm:prSet>
      <dgm:spPr/>
    </dgm:pt>
    <dgm:pt modelId="{564EA50A-7559-4C55-AD9F-F56C7F4DA65C}" type="pres">
      <dgm:prSet presAssocID="{5D3C07DC-A6AB-4AA6-A70F-BD8BBE8DFCC1}" presName="sibTrans" presStyleCnt="0"/>
      <dgm:spPr/>
    </dgm:pt>
    <dgm:pt modelId="{3CF0ABBF-D512-4865-8DB9-29879A74CA57}" type="pres">
      <dgm:prSet presAssocID="{4FA56178-5571-479A-B034-A9A145451BF7}" presName="compNode" presStyleCnt="0"/>
      <dgm:spPr/>
    </dgm:pt>
    <dgm:pt modelId="{B7D65C7C-ECDE-4B3C-BECE-E4362915BCEC}" type="pres">
      <dgm:prSet presAssocID="{4FA56178-5571-479A-B034-A9A145451BF7}" presName="bgRect" presStyleLbl="bgShp" presStyleIdx="2" presStyleCnt="3"/>
      <dgm:spPr/>
    </dgm:pt>
    <dgm:pt modelId="{A2EE642D-D2B3-4030-9447-9363930DEB94}" type="pres">
      <dgm:prSet presAssocID="{4FA56178-5571-479A-B034-A9A145451B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9499177C-3E46-436E-9040-251A9E880F76}" type="pres">
      <dgm:prSet presAssocID="{4FA56178-5571-479A-B034-A9A145451BF7}" presName="spaceRect" presStyleCnt="0"/>
      <dgm:spPr/>
    </dgm:pt>
    <dgm:pt modelId="{2911F734-ABFF-46A2-9ED2-1D6A18C955AB}" type="pres">
      <dgm:prSet presAssocID="{4FA56178-5571-479A-B034-A9A145451BF7}" presName="parTx" presStyleLbl="revTx" presStyleIdx="4" presStyleCnt="6">
        <dgm:presLayoutVars>
          <dgm:chMax val="0"/>
          <dgm:chPref val="0"/>
        </dgm:presLayoutVars>
      </dgm:prSet>
      <dgm:spPr/>
    </dgm:pt>
    <dgm:pt modelId="{4362C653-2D5D-45F2-83B5-216F317ECA5C}" type="pres">
      <dgm:prSet presAssocID="{4FA56178-5571-479A-B034-A9A145451BF7}" presName="desTx" presStyleLbl="revTx" presStyleIdx="5" presStyleCnt="6">
        <dgm:presLayoutVars/>
      </dgm:prSet>
      <dgm:spPr/>
    </dgm:pt>
  </dgm:ptLst>
  <dgm:cxnLst>
    <dgm:cxn modelId="{CACF5202-18AB-48CF-8ACB-D41D066E374E}" type="presOf" srcId="{B73BA011-E17C-4500-822A-69818F967560}" destId="{FF3623CA-C6CB-4D1B-869A-95522AE17CC5}" srcOrd="0" destOrd="3" presId="urn:microsoft.com/office/officeart/2018/2/layout/IconVerticalSolidList"/>
    <dgm:cxn modelId="{44DC7D22-08ED-4B9E-BBB3-F245FE8A686E}" type="presOf" srcId="{8089772F-F3F7-471D-B1B5-266F84CC676C}" destId="{F5498490-2B3F-4DE6-A94E-54AFA26938BD}" srcOrd="0" destOrd="0" presId="urn:microsoft.com/office/officeart/2018/2/layout/IconVerticalSolidList"/>
    <dgm:cxn modelId="{7BE0C522-1438-403E-AD1A-5DCBE759D08B}" srcId="{06077F0A-9AE1-4676-8DE6-4145A1922235}" destId="{59C80094-3D62-4A55-AF68-96103971585E}" srcOrd="0" destOrd="0" parTransId="{873CAEA7-2C15-4CF7-9F57-B2B756E25A7B}" sibTransId="{7A1D818C-F7EF-4494-8DB7-AD7D8F3EBF1E}"/>
    <dgm:cxn modelId="{53F30560-7C93-4308-835D-F883A19189F0}" type="presOf" srcId="{06077F0A-9AE1-4676-8DE6-4145A1922235}" destId="{63FAD2B8-E463-43D7-93FF-C5041F76F460}" srcOrd="0" destOrd="0" presId="urn:microsoft.com/office/officeart/2018/2/layout/IconVerticalSolidList"/>
    <dgm:cxn modelId="{EC423142-9B83-40C6-8E0F-13AD2B2E64CF}" type="presOf" srcId="{59C80094-3D62-4A55-AF68-96103971585E}" destId="{EF2FFC33-0A90-44CB-96EC-73FEC305A91F}" srcOrd="0" destOrd="0" presId="urn:microsoft.com/office/officeart/2018/2/layout/IconVerticalSolidList"/>
    <dgm:cxn modelId="{C8BCF065-C4E1-4D33-B0E1-B7A9BE949D8D}" srcId="{06077F0A-9AE1-4676-8DE6-4145A1922235}" destId="{4FA56178-5571-479A-B034-A9A145451BF7}" srcOrd="2" destOrd="0" parTransId="{46564B1B-A17C-42A0-90E9-21BC2CD4CE1C}" sibTransId="{383DC2C6-F976-44D9-9D2C-DCEB55B051A5}"/>
    <dgm:cxn modelId="{F45C4170-24F9-47F2-B5FC-8EEEAAE7D10B}" type="presOf" srcId="{4FA56178-5571-479A-B034-A9A145451BF7}" destId="{2911F734-ABFF-46A2-9ED2-1D6A18C955AB}" srcOrd="0" destOrd="0" presId="urn:microsoft.com/office/officeart/2018/2/layout/IconVerticalSolidList"/>
    <dgm:cxn modelId="{FAE52B71-CC54-4858-A356-487DDF6D9DB9}" type="presOf" srcId="{807F2066-F446-42A3-9C5F-E1A03589B256}" destId="{5BD6BC29-19F1-4BA6-AE14-5B5E58694643}" srcOrd="0" destOrd="0" presId="urn:microsoft.com/office/officeart/2018/2/layout/IconVerticalSolidList"/>
    <dgm:cxn modelId="{B1ED387C-6827-497A-929C-D9B3631B0251}" srcId="{06077F0A-9AE1-4676-8DE6-4145A1922235}" destId="{807F2066-F446-42A3-9C5F-E1A03589B256}" srcOrd="1" destOrd="0" parTransId="{8583ADB9-417B-4661-A6DC-B0346C01EE77}" sibTransId="{5D3C07DC-A6AB-4AA6-A70F-BD8BBE8DFCC1}"/>
    <dgm:cxn modelId="{00C5467D-DB76-47CF-AAE1-6DB849B42213}" srcId="{807F2066-F446-42A3-9C5F-E1A03589B256}" destId="{C8A6AF52-E193-40DB-9917-914DE1F2F47D}" srcOrd="0" destOrd="0" parTransId="{DEA6BEE3-4365-44D9-9EF7-FD66282269BD}" sibTransId="{BF870527-7AC3-4087-B1F8-611D9A85D55F}"/>
    <dgm:cxn modelId="{FAD35D7E-070D-4490-86D4-3E0EEAFE34E5}" type="presOf" srcId="{5D740DC2-7FB1-4802-9135-DB6E174D92A5}" destId="{FF3623CA-C6CB-4D1B-869A-95522AE17CC5}" srcOrd="0" destOrd="1" presId="urn:microsoft.com/office/officeart/2018/2/layout/IconVerticalSolidList"/>
    <dgm:cxn modelId="{79ADC1A1-748E-42E9-B671-14CDECB99F9A}" type="presOf" srcId="{D58813DB-7C94-47C3-92AF-3F6E972426C6}" destId="{4362C653-2D5D-45F2-83B5-216F317ECA5C}" srcOrd="0" destOrd="0" presId="urn:microsoft.com/office/officeart/2018/2/layout/IconVerticalSolidList"/>
    <dgm:cxn modelId="{F8312FB9-B13A-4812-92BB-EF59DF27E993}" type="presOf" srcId="{C8A6AF52-E193-40DB-9917-914DE1F2F47D}" destId="{FF3623CA-C6CB-4D1B-869A-95522AE17CC5}" srcOrd="0" destOrd="0" presId="urn:microsoft.com/office/officeart/2018/2/layout/IconVerticalSolidList"/>
    <dgm:cxn modelId="{7B1F19CC-E9AC-4828-A86A-F1C8650A3B69}" srcId="{4FA56178-5571-479A-B034-A9A145451BF7}" destId="{D58813DB-7C94-47C3-92AF-3F6E972426C6}" srcOrd="0" destOrd="0" parTransId="{6B394341-C933-4DF7-BEB7-AE1A61C88D9C}" sibTransId="{4F99648D-DC3D-45AB-A8B8-887F5A43F667}"/>
    <dgm:cxn modelId="{73727EE0-61D7-4BB2-AF4C-58653E7F74BC}" srcId="{807F2066-F446-42A3-9C5F-E1A03589B256}" destId="{B73BA011-E17C-4500-822A-69818F967560}" srcOrd="3" destOrd="0" parTransId="{EB1C0CB3-5868-4D09-84FC-1515D06C4D17}" sibTransId="{344B48AC-D04C-4BC2-9054-EA28A1D3E81C}"/>
    <dgm:cxn modelId="{3D4782E1-C5FA-4E66-A951-2A259726F768}" srcId="{59C80094-3D62-4A55-AF68-96103971585E}" destId="{8089772F-F3F7-471D-B1B5-266F84CC676C}" srcOrd="0" destOrd="0" parTransId="{D2A81BE1-8B7B-4667-A838-049207FA4364}" sibTransId="{CFDC45AA-6E4A-4469-A9DD-5BFA13B973DC}"/>
    <dgm:cxn modelId="{7EF5C7EC-A9B2-4B77-941F-8F3413F744EB}" srcId="{807F2066-F446-42A3-9C5F-E1A03589B256}" destId="{5D740DC2-7FB1-4802-9135-DB6E174D92A5}" srcOrd="1" destOrd="0" parTransId="{D40DA7F5-AF74-4399-A4ED-0F11DE8AA8DC}" sibTransId="{71372F55-1617-420F-A67C-6803584BE440}"/>
    <dgm:cxn modelId="{D77E3FF3-0E0E-4E54-9082-3AAD182F02F9}" srcId="{807F2066-F446-42A3-9C5F-E1A03589B256}" destId="{37BEA847-E7A6-40A9-9DE7-62F2A211B410}" srcOrd="2" destOrd="0" parTransId="{78CDF35E-0351-4BEE-B95C-3128D0E32C9F}" sibTransId="{7DBC8479-76B3-4C31-863B-147E104798A5}"/>
    <dgm:cxn modelId="{4E6410F7-C4E9-4A75-A295-3FD77F6F8889}" type="presOf" srcId="{37BEA847-E7A6-40A9-9DE7-62F2A211B410}" destId="{FF3623CA-C6CB-4D1B-869A-95522AE17CC5}" srcOrd="0" destOrd="2" presId="urn:microsoft.com/office/officeart/2018/2/layout/IconVerticalSolidList"/>
    <dgm:cxn modelId="{43A30A0F-1910-46DF-A404-E179261F06AC}" type="presParOf" srcId="{63FAD2B8-E463-43D7-93FF-C5041F76F460}" destId="{05511342-0D76-46C5-B993-637900ACD714}" srcOrd="0" destOrd="0" presId="urn:microsoft.com/office/officeart/2018/2/layout/IconVerticalSolidList"/>
    <dgm:cxn modelId="{F151F1D2-B2B0-409A-B9E0-B4215206A9BC}" type="presParOf" srcId="{05511342-0D76-46C5-B993-637900ACD714}" destId="{72BB1DD9-D79C-4AA9-8EEC-B022C6F0549B}" srcOrd="0" destOrd="0" presId="urn:microsoft.com/office/officeart/2018/2/layout/IconVerticalSolidList"/>
    <dgm:cxn modelId="{821103AD-4548-4BA9-BCA5-17C9F9B30423}" type="presParOf" srcId="{05511342-0D76-46C5-B993-637900ACD714}" destId="{C7DE8E2B-F27E-4C8E-9129-0226644D3231}" srcOrd="1" destOrd="0" presId="urn:microsoft.com/office/officeart/2018/2/layout/IconVerticalSolidList"/>
    <dgm:cxn modelId="{75648AB6-1B28-425C-B277-6658CB2F3762}" type="presParOf" srcId="{05511342-0D76-46C5-B993-637900ACD714}" destId="{7F29084E-F4C1-45CE-BFCD-11A279AE1E85}" srcOrd="2" destOrd="0" presId="urn:microsoft.com/office/officeart/2018/2/layout/IconVerticalSolidList"/>
    <dgm:cxn modelId="{EF8D6FCA-791B-4EF0-8964-8262C153CD0A}" type="presParOf" srcId="{05511342-0D76-46C5-B993-637900ACD714}" destId="{EF2FFC33-0A90-44CB-96EC-73FEC305A91F}" srcOrd="3" destOrd="0" presId="urn:microsoft.com/office/officeart/2018/2/layout/IconVerticalSolidList"/>
    <dgm:cxn modelId="{64837B7E-73C5-40F8-AF23-C665A1BF61DA}" type="presParOf" srcId="{05511342-0D76-46C5-B993-637900ACD714}" destId="{F5498490-2B3F-4DE6-A94E-54AFA26938BD}" srcOrd="4" destOrd="0" presId="urn:microsoft.com/office/officeart/2018/2/layout/IconVerticalSolidList"/>
    <dgm:cxn modelId="{779A1A70-F994-4413-A975-BA1DA671CA49}" type="presParOf" srcId="{63FAD2B8-E463-43D7-93FF-C5041F76F460}" destId="{654B2061-D991-4FFA-9968-A8B0ED719362}" srcOrd="1" destOrd="0" presId="urn:microsoft.com/office/officeart/2018/2/layout/IconVerticalSolidList"/>
    <dgm:cxn modelId="{EEB825A5-4359-443F-9D5C-DFDE8DF6046A}" type="presParOf" srcId="{63FAD2B8-E463-43D7-93FF-C5041F76F460}" destId="{B6A5851A-7B58-4B9D-9605-B120963359A8}" srcOrd="2" destOrd="0" presId="urn:microsoft.com/office/officeart/2018/2/layout/IconVerticalSolidList"/>
    <dgm:cxn modelId="{C3832528-681F-4E2E-BCE3-AE0D0467D610}" type="presParOf" srcId="{B6A5851A-7B58-4B9D-9605-B120963359A8}" destId="{28860FE7-B2F0-4581-8C51-F9536D20457D}" srcOrd="0" destOrd="0" presId="urn:microsoft.com/office/officeart/2018/2/layout/IconVerticalSolidList"/>
    <dgm:cxn modelId="{0AF95590-214B-4EBD-8B87-62F7FDFAD805}" type="presParOf" srcId="{B6A5851A-7B58-4B9D-9605-B120963359A8}" destId="{C61D40A4-7410-4691-A3F7-8D5A9DCA6B6E}" srcOrd="1" destOrd="0" presId="urn:microsoft.com/office/officeart/2018/2/layout/IconVerticalSolidList"/>
    <dgm:cxn modelId="{0C7C8B51-D06C-4C50-87F7-DDA574EECCC3}" type="presParOf" srcId="{B6A5851A-7B58-4B9D-9605-B120963359A8}" destId="{A29244AB-E2A9-4E03-8C71-E7650FE9F221}" srcOrd="2" destOrd="0" presId="urn:microsoft.com/office/officeart/2018/2/layout/IconVerticalSolidList"/>
    <dgm:cxn modelId="{BF3B1D44-E32D-4287-84DF-133F9D385F94}" type="presParOf" srcId="{B6A5851A-7B58-4B9D-9605-B120963359A8}" destId="{5BD6BC29-19F1-4BA6-AE14-5B5E58694643}" srcOrd="3" destOrd="0" presId="urn:microsoft.com/office/officeart/2018/2/layout/IconVerticalSolidList"/>
    <dgm:cxn modelId="{C5C5BE3E-E35E-458F-954F-6A03F88927B5}" type="presParOf" srcId="{B6A5851A-7B58-4B9D-9605-B120963359A8}" destId="{FF3623CA-C6CB-4D1B-869A-95522AE17CC5}" srcOrd="4" destOrd="0" presId="urn:microsoft.com/office/officeart/2018/2/layout/IconVerticalSolidList"/>
    <dgm:cxn modelId="{205C5C81-1616-4E89-B16E-91E0ADB7FC5C}" type="presParOf" srcId="{63FAD2B8-E463-43D7-93FF-C5041F76F460}" destId="{564EA50A-7559-4C55-AD9F-F56C7F4DA65C}" srcOrd="3" destOrd="0" presId="urn:microsoft.com/office/officeart/2018/2/layout/IconVerticalSolidList"/>
    <dgm:cxn modelId="{84C4CE5D-7F57-44D4-B89F-FD84089A9B9F}" type="presParOf" srcId="{63FAD2B8-E463-43D7-93FF-C5041F76F460}" destId="{3CF0ABBF-D512-4865-8DB9-29879A74CA57}" srcOrd="4" destOrd="0" presId="urn:microsoft.com/office/officeart/2018/2/layout/IconVerticalSolidList"/>
    <dgm:cxn modelId="{0ED4EF18-3F5F-412B-8314-5F38AC736052}" type="presParOf" srcId="{3CF0ABBF-D512-4865-8DB9-29879A74CA57}" destId="{B7D65C7C-ECDE-4B3C-BECE-E4362915BCEC}" srcOrd="0" destOrd="0" presId="urn:microsoft.com/office/officeart/2018/2/layout/IconVerticalSolidList"/>
    <dgm:cxn modelId="{CD8E8AB4-6A95-49F2-A561-0515B281BFBF}" type="presParOf" srcId="{3CF0ABBF-D512-4865-8DB9-29879A74CA57}" destId="{A2EE642D-D2B3-4030-9447-9363930DEB94}" srcOrd="1" destOrd="0" presId="urn:microsoft.com/office/officeart/2018/2/layout/IconVerticalSolidList"/>
    <dgm:cxn modelId="{83E1AEE1-1557-4EC2-9DF2-B8185649E988}" type="presParOf" srcId="{3CF0ABBF-D512-4865-8DB9-29879A74CA57}" destId="{9499177C-3E46-436E-9040-251A9E880F76}" srcOrd="2" destOrd="0" presId="urn:microsoft.com/office/officeart/2018/2/layout/IconVerticalSolidList"/>
    <dgm:cxn modelId="{D569AC8C-94CE-4D83-A7E5-F4F18166B510}" type="presParOf" srcId="{3CF0ABBF-D512-4865-8DB9-29879A74CA57}" destId="{2911F734-ABFF-46A2-9ED2-1D6A18C955AB}" srcOrd="3" destOrd="0" presId="urn:microsoft.com/office/officeart/2018/2/layout/IconVerticalSolidList"/>
    <dgm:cxn modelId="{C9F29B04-4A4C-4D01-80E2-C6F6158B4AA6}" type="presParOf" srcId="{3CF0ABBF-D512-4865-8DB9-29879A74CA57}" destId="{4362C653-2D5D-45F2-83B5-216F317ECA5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7CB2C4-2C2E-4751-9D4C-A759120A854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A3BE9B5-8CEA-4660-8A1D-4EE97D4DB9ED}">
      <dgm:prSet/>
      <dgm:spPr/>
      <dgm:t>
        <a:bodyPr/>
        <a:lstStyle/>
        <a:p>
          <a:pPr>
            <a:defRPr b="1"/>
          </a:pPr>
          <a:r>
            <a:rPr lang="en-US" dirty="0">
              <a:solidFill>
                <a:schemeClr val="bg1"/>
              </a:solidFill>
            </a:rPr>
            <a:t>Mainstream and Extended Support</a:t>
          </a:r>
        </a:p>
      </dgm:t>
    </dgm:pt>
    <dgm:pt modelId="{7C437903-69EA-4CBC-AC1B-7CD33BC6C37D}" type="parTrans" cxnId="{CF43B7CD-6BCC-4F84-A984-3C8DA276AD11}">
      <dgm:prSet/>
      <dgm:spPr/>
      <dgm:t>
        <a:bodyPr/>
        <a:lstStyle/>
        <a:p>
          <a:endParaRPr lang="en-US"/>
        </a:p>
      </dgm:t>
    </dgm:pt>
    <dgm:pt modelId="{0F485BC4-3561-45A1-9CB0-BFA755A3EF01}" type="sibTrans" cxnId="{CF43B7CD-6BCC-4F84-A984-3C8DA276AD11}">
      <dgm:prSet/>
      <dgm:spPr/>
      <dgm:t>
        <a:bodyPr/>
        <a:lstStyle/>
        <a:p>
          <a:endParaRPr lang="en-US"/>
        </a:p>
      </dgm:t>
    </dgm:pt>
    <dgm:pt modelId="{7BAB7836-56F3-4DE8-92FE-5800772E7F3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Mainstream is for everyone</a:t>
          </a:r>
        </a:p>
      </dgm:t>
    </dgm:pt>
    <dgm:pt modelId="{55ED9B08-4960-43A3-B4B7-48FF471B4609}" type="parTrans" cxnId="{19F686F0-B73C-4C7F-A33D-D3FE601F21DE}">
      <dgm:prSet/>
      <dgm:spPr/>
      <dgm:t>
        <a:bodyPr/>
        <a:lstStyle/>
        <a:p>
          <a:endParaRPr lang="en-US"/>
        </a:p>
      </dgm:t>
    </dgm:pt>
    <dgm:pt modelId="{A1ADC86E-8007-45E7-A02C-93EFA3D9ACEC}" type="sibTrans" cxnId="{19F686F0-B73C-4C7F-A33D-D3FE601F21DE}">
      <dgm:prSet/>
      <dgm:spPr/>
      <dgm:t>
        <a:bodyPr/>
        <a:lstStyle/>
        <a:p>
          <a:endParaRPr lang="en-US"/>
        </a:p>
      </dgm:t>
    </dgm:pt>
    <dgm:pt modelId="{3D54DB20-DAF0-429D-B594-E8C6F1F5726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Extended support is separate agreement (very uncommon)</a:t>
          </a:r>
        </a:p>
      </dgm:t>
    </dgm:pt>
    <dgm:pt modelId="{5B3DBEF4-EE28-4E4D-A1AC-17410FECF361}" type="parTrans" cxnId="{F3140ED4-D6A3-4861-851C-570A0959C2E9}">
      <dgm:prSet/>
      <dgm:spPr/>
      <dgm:t>
        <a:bodyPr/>
        <a:lstStyle/>
        <a:p>
          <a:endParaRPr lang="en-US"/>
        </a:p>
      </dgm:t>
    </dgm:pt>
    <dgm:pt modelId="{A4436BBD-32B2-4B5E-A98B-F7B0CB0BBE53}" type="sibTrans" cxnId="{F3140ED4-D6A3-4861-851C-570A0959C2E9}">
      <dgm:prSet/>
      <dgm:spPr/>
      <dgm:t>
        <a:bodyPr/>
        <a:lstStyle/>
        <a:p>
          <a:endParaRPr lang="en-US"/>
        </a:p>
      </dgm:t>
    </dgm:pt>
    <dgm:pt modelId="{8364B140-CB51-4725-AE09-A9184105F3AC}">
      <dgm:prSet/>
      <dgm:spPr/>
      <dgm:t>
        <a:bodyPr/>
        <a:lstStyle/>
        <a:p>
          <a:pPr>
            <a:defRPr b="1"/>
          </a:pPr>
          <a:r>
            <a:rPr lang="en-US">
              <a:solidFill>
                <a:schemeClr val="bg1"/>
              </a:solidFill>
            </a:rPr>
            <a:t>What is the issue, really?</a:t>
          </a:r>
        </a:p>
      </dgm:t>
    </dgm:pt>
    <dgm:pt modelId="{AC0E5A66-79C6-4C4A-9D6F-EE65C67DF004}" type="parTrans" cxnId="{E82DB4A5-C24E-4438-821F-38C0093C46F6}">
      <dgm:prSet/>
      <dgm:spPr/>
      <dgm:t>
        <a:bodyPr/>
        <a:lstStyle/>
        <a:p>
          <a:endParaRPr lang="en-US"/>
        </a:p>
      </dgm:t>
    </dgm:pt>
    <dgm:pt modelId="{6AF8A868-FEAF-432A-A9FB-FF13440F8EED}" type="sibTrans" cxnId="{E82DB4A5-C24E-4438-821F-38C0093C46F6}">
      <dgm:prSet/>
      <dgm:spPr/>
      <dgm:t>
        <a:bodyPr/>
        <a:lstStyle/>
        <a:p>
          <a:endParaRPr lang="en-US"/>
        </a:p>
      </dgm:t>
    </dgm:pt>
    <dgm:pt modelId="{8F610F15-538B-48FA-BE38-7BCCDC06001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Weakest link</a:t>
          </a:r>
        </a:p>
      </dgm:t>
    </dgm:pt>
    <dgm:pt modelId="{CEB9CE42-475E-4D3E-9BDC-72C90B09E78D}" type="parTrans" cxnId="{B6E5F945-9876-434D-9F28-8880021C3EF4}">
      <dgm:prSet/>
      <dgm:spPr/>
      <dgm:t>
        <a:bodyPr/>
        <a:lstStyle/>
        <a:p>
          <a:endParaRPr lang="en-US"/>
        </a:p>
      </dgm:t>
    </dgm:pt>
    <dgm:pt modelId="{0D06EC5D-1ED7-4346-ACE1-22D0E6C2E74E}" type="sibTrans" cxnId="{B6E5F945-9876-434D-9F28-8880021C3EF4}">
      <dgm:prSet/>
      <dgm:spPr/>
      <dgm:t>
        <a:bodyPr/>
        <a:lstStyle/>
        <a:p>
          <a:endParaRPr lang="en-US"/>
        </a:p>
      </dgm:t>
    </dgm:pt>
    <dgm:pt modelId="{5819A3C0-FEED-4EF1-8A90-F8A0CE12A2F1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Unable to upgrade other systems</a:t>
          </a:r>
        </a:p>
      </dgm:t>
    </dgm:pt>
    <dgm:pt modelId="{D95FFE4D-2E49-42DF-9BE7-0D849908B510}" type="parTrans" cxnId="{03F24646-9972-4E14-8DC8-0F7D9482B631}">
      <dgm:prSet/>
      <dgm:spPr/>
      <dgm:t>
        <a:bodyPr/>
        <a:lstStyle/>
        <a:p>
          <a:endParaRPr lang="en-US"/>
        </a:p>
      </dgm:t>
    </dgm:pt>
    <dgm:pt modelId="{8DA68B92-0987-4471-9F63-42CBCDF2661F}" type="sibTrans" cxnId="{03F24646-9972-4E14-8DC8-0F7D9482B631}">
      <dgm:prSet/>
      <dgm:spPr/>
      <dgm:t>
        <a:bodyPr/>
        <a:lstStyle/>
        <a:p>
          <a:endParaRPr lang="en-US"/>
        </a:p>
      </dgm:t>
    </dgm:pt>
    <dgm:pt modelId="{D7577162-8E9A-439F-9B15-E9ECB66917C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Security limitations</a:t>
          </a:r>
        </a:p>
      </dgm:t>
    </dgm:pt>
    <dgm:pt modelId="{DEEFAC7F-F084-402D-B0A3-6E456F19FCB7}" type="parTrans" cxnId="{87269DAF-BA18-4B2B-ABF3-8EAE35E08FDC}">
      <dgm:prSet/>
      <dgm:spPr/>
      <dgm:t>
        <a:bodyPr/>
        <a:lstStyle/>
        <a:p>
          <a:endParaRPr lang="en-US"/>
        </a:p>
      </dgm:t>
    </dgm:pt>
    <dgm:pt modelId="{B3263015-67DF-4FE1-ADD0-93218FD02F34}" type="sibTrans" cxnId="{87269DAF-BA18-4B2B-ABF3-8EAE35E08FDC}">
      <dgm:prSet/>
      <dgm:spPr/>
      <dgm:t>
        <a:bodyPr/>
        <a:lstStyle/>
        <a:p>
          <a:endParaRPr lang="en-US"/>
        </a:p>
      </dgm:t>
    </dgm:pt>
    <dgm:pt modelId="{B841328D-A7F8-4A54-AECD-4FA3ED23DAFC}" type="pres">
      <dgm:prSet presAssocID="{547CB2C4-2C2E-4751-9D4C-A759120A8541}" presName="root" presStyleCnt="0">
        <dgm:presLayoutVars>
          <dgm:dir/>
          <dgm:resizeHandles val="exact"/>
        </dgm:presLayoutVars>
      </dgm:prSet>
      <dgm:spPr/>
    </dgm:pt>
    <dgm:pt modelId="{968910CF-8526-432C-AED8-F1DB5361FF77}" type="pres">
      <dgm:prSet presAssocID="{0A3BE9B5-8CEA-4660-8A1D-4EE97D4DB9ED}" presName="compNode" presStyleCnt="0"/>
      <dgm:spPr/>
    </dgm:pt>
    <dgm:pt modelId="{405FBB16-0EE3-4E7E-9A08-78751229CAAF}" type="pres">
      <dgm:prSet presAssocID="{0A3BE9B5-8CEA-4660-8A1D-4EE97D4DB9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A256CA6-48AC-40BC-B41D-4735F52786A4}" type="pres">
      <dgm:prSet presAssocID="{0A3BE9B5-8CEA-4660-8A1D-4EE97D4DB9ED}" presName="iconSpace" presStyleCnt="0"/>
      <dgm:spPr/>
    </dgm:pt>
    <dgm:pt modelId="{C41B4F11-88DA-4628-80F3-A74304E97EA4}" type="pres">
      <dgm:prSet presAssocID="{0A3BE9B5-8CEA-4660-8A1D-4EE97D4DB9ED}" presName="parTx" presStyleLbl="revTx" presStyleIdx="0" presStyleCnt="4">
        <dgm:presLayoutVars>
          <dgm:chMax val="0"/>
          <dgm:chPref val="0"/>
        </dgm:presLayoutVars>
      </dgm:prSet>
      <dgm:spPr/>
    </dgm:pt>
    <dgm:pt modelId="{5AF7FCF2-A255-4C9D-9FA1-0456DD648E70}" type="pres">
      <dgm:prSet presAssocID="{0A3BE9B5-8CEA-4660-8A1D-4EE97D4DB9ED}" presName="txSpace" presStyleCnt="0"/>
      <dgm:spPr/>
    </dgm:pt>
    <dgm:pt modelId="{8E6E52F2-09E6-4020-9FE0-9A92A6322EC9}" type="pres">
      <dgm:prSet presAssocID="{0A3BE9B5-8CEA-4660-8A1D-4EE97D4DB9ED}" presName="desTx" presStyleLbl="revTx" presStyleIdx="1" presStyleCnt="4">
        <dgm:presLayoutVars/>
      </dgm:prSet>
      <dgm:spPr/>
    </dgm:pt>
    <dgm:pt modelId="{E6A6C9DF-CA9B-4E27-9362-C57A13BD0540}" type="pres">
      <dgm:prSet presAssocID="{0F485BC4-3561-45A1-9CB0-BFA755A3EF01}" presName="sibTrans" presStyleCnt="0"/>
      <dgm:spPr/>
    </dgm:pt>
    <dgm:pt modelId="{BEAE58E0-00FF-4DE0-9AB0-89BEFDC7F696}" type="pres">
      <dgm:prSet presAssocID="{8364B140-CB51-4725-AE09-A9184105F3AC}" presName="compNode" presStyleCnt="0"/>
      <dgm:spPr/>
    </dgm:pt>
    <dgm:pt modelId="{801A4A8E-BDA8-4A36-9C30-461014D49AE0}" type="pres">
      <dgm:prSet presAssocID="{8364B140-CB51-4725-AE09-A9184105F3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69AC587-2B0E-45D3-9AFA-66ECD6A71DF9}" type="pres">
      <dgm:prSet presAssocID="{8364B140-CB51-4725-AE09-A9184105F3AC}" presName="iconSpace" presStyleCnt="0"/>
      <dgm:spPr/>
    </dgm:pt>
    <dgm:pt modelId="{FF801FF9-41A4-4C6B-81E7-D891534E0DAD}" type="pres">
      <dgm:prSet presAssocID="{8364B140-CB51-4725-AE09-A9184105F3AC}" presName="parTx" presStyleLbl="revTx" presStyleIdx="2" presStyleCnt="4">
        <dgm:presLayoutVars>
          <dgm:chMax val="0"/>
          <dgm:chPref val="0"/>
        </dgm:presLayoutVars>
      </dgm:prSet>
      <dgm:spPr/>
    </dgm:pt>
    <dgm:pt modelId="{47A7ECC4-4D13-4EA6-B904-8E35B8EC8015}" type="pres">
      <dgm:prSet presAssocID="{8364B140-CB51-4725-AE09-A9184105F3AC}" presName="txSpace" presStyleCnt="0"/>
      <dgm:spPr/>
    </dgm:pt>
    <dgm:pt modelId="{9CEE8709-D238-4DDA-A3D1-BCDB1C3F6C08}" type="pres">
      <dgm:prSet presAssocID="{8364B140-CB51-4725-AE09-A9184105F3AC}" presName="desTx" presStyleLbl="revTx" presStyleIdx="3" presStyleCnt="4">
        <dgm:presLayoutVars/>
      </dgm:prSet>
      <dgm:spPr/>
    </dgm:pt>
  </dgm:ptLst>
  <dgm:cxnLst>
    <dgm:cxn modelId="{3CC53932-2443-4D4B-AE5B-99ECCC21D95D}" type="presOf" srcId="{8364B140-CB51-4725-AE09-A9184105F3AC}" destId="{FF801FF9-41A4-4C6B-81E7-D891534E0DAD}" srcOrd="0" destOrd="0" presId="urn:microsoft.com/office/officeart/2018/2/layout/IconLabelDescriptionList"/>
    <dgm:cxn modelId="{0B8A4C3F-3B8D-4F10-8014-578475FB950F}" type="presOf" srcId="{0A3BE9B5-8CEA-4660-8A1D-4EE97D4DB9ED}" destId="{C41B4F11-88DA-4628-80F3-A74304E97EA4}" srcOrd="0" destOrd="0" presId="urn:microsoft.com/office/officeart/2018/2/layout/IconLabelDescriptionList"/>
    <dgm:cxn modelId="{B6E5F945-9876-434D-9F28-8880021C3EF4}" srcId="{8364B140-CB51-4725-AE09-A9184105F3AC}" destId="{8F610F15-538B-48FA-BE38-7BCCDC060013}" srcOrd="0" destOrd="0" parTransId="{CEB9CE42-475E-4D3E-9BDC-72C90B09E78D}" sibTransId="{0D06EC5D-1ED7-4346-ACE1-22D0E6C2E74E}"/>
    <dgm:cxn modelId="{03F24646-9972-4E14-8DC8-0F7D9482B631}" srcId="{8364B140-CB51-4725-AE09-A9184105F3AC}" destId="{5819A3C0-FEED-4EF1-8A90-F8A0CE12A2F1}" srcOrd="1" destOrd="0" parTransId="{D95FFE4D-2E49-42DF-9BE7-0D849908B510}" sibTransId="{8DA68B92-0987-4471-9F63-42CBCDF2661F}"/>
    <dgm:cxn modelId="{74619359-CACD-43E9-AAA5-83C85EC7801A}" type="presOf" srcId="{547CB2C4-2C2E-4751-9D4C-A759120A8541}" destId="{B841328D-A7F8-4A54-AECD-4FA3ED23DAFC}" srcOrd="0" destOrd="0" presId="urn:microsoft.com/office/officeart/2018/2/layout/IconLabelDescriptionList"/>
    <dgm:cxn modelId="{849A3481-D8D9-4D4F-B1EA-931A534A87A6}" type="presOf" srcId="{3D54DB20-DAF0-429D-B594-E8C6F1F57261}" destId="{8E6E52F2-09E6-4020-9FE0-9A92A6322EC9}" srcOrd="0" destOrd="1" presId="urn:microsoft.com/office/officeart/2018/2/layout/IconLabelDescriptionList"/>
    <dgm:cxn modelId="{ABB54181-765F-404C-981D-6FE46B53E0D3}" type="presOf" srcId="{7BAB7836-56F3-4DE8-92FE-5800772E7F3A}" destId="{8E6E52F2-09E6-4020-9FE0-9A92A6322EC9}" srcOrd="0" destOrd="0" presId="urn:microsoft.com/office/officeart/2018/2/layout/IconLabelDescriptionList"/>
    <dgm:cxn modelId="{96A7418A-0BED-4D30-A26C-F9C350FFA719}" type="presOf" srcId="{5819A3C0-FEED-4EF1-8A90-F8A0CE12A2F1}" destId="{9CEE8709-D238-4DDA-A3D1-BCDB1C3F6C08}" srcOrd="0" destOrd="1" presId="urn:microsoft.com/office/officeart/2018/2/layout/IconLabelDescriptionList"/>
    <dgm:cxn modelId="{E82DB4A5-C24E-4438-821F-38C0093C46F6}" srcId="{547CB2C4-2C2E-4751-9D4C-A759120A8541}" destId="{8364B140-CB51-4725-AE09-A9184105F3AC}" srcOrd="1" destOrd="0" parTransId="{AC0E5A66-79C6-4C4A-9D6F-EE65C67DF004}" sibTransId="{6AF8A868-FEAF-432A-A9FB-FF13440F8EED}"/>
    <dgm:cxn modelId="{87269DAF-BA18-4B2B-ABF3-8EAE35E08FDC}" srcId="{8364B140-CB51-4725-AE09-A9184105F3AC}" destId="{D7577162-8E9A-439F-9B15-E9ECB66917C2}" srcOrd="2" destOrd="0" parTransId="{DEEFAC7F-F084-402D-B0A3-6E456F19FCB7}" sibTransId="{B3263015-67DF-4FE1-ADD0-93218FD02F34}"/>
    <dgm:cxn modelId="{CF43B7CD-6BCC-4F84-A984-3C8DA276AD11}" srcId="{547CB2C4-2C2E-4751-9D4C-A759120A8541}" destId="{0A3BE9B5-8CEA-4660-8A1D-4EE97D4DB9ED}" srcOrd="0" destOrd="0" parTransId="{7C437903-69EA-4CBC-AC1B-7CD33BC6C37D}" sibTransId="{0F485BC4-3561-45A1-9CB0-BFA755A3EF01}"/>
    <dgm:cxn modelId="{D0B65ECF-99D0-4A4B-AC53-8A38BE946A47}" type="presOf" srcId="{D7577162-8E9A-439F-9B15-E9ECB66917C2}" destId="{9CEE8709-D238-4DDA-A3D1-BCDB1C3F6C08}" srcOrd="0" destOrd="2" presId="urn:microsoft.com/office/officeart/2018/2/layout/IconLabelDescriptionList"/>
    <dgm:cxn modelId="{F3140ED4-D6A3-4861-851C-570A0959C2E9}" srcId="{0A3BE9B5-8CEA-4660-8A1D-4EE97D4DB9ED}" destId="{3D54DB20-DAF0-429D-B594-E8C6F1F57261}" srcOrd="1" destOrd="0" parTransId="{5B3DBEF4-EE28-4E4D-A1AC-17410FECF361}" sibTransId="{A4436BBD-32B2-4B5E-A98B-F7B0CB0BBE53}"/>
    <dgm:cxn modelId="{19F686F0-B73C-4C7F-A33D-D3FE601F21DE}" srcId="{0A3BE9B5-8CEA-4660-8A1D-4EE97D4DB9ED}" destId="{7BAB7836-56F3-4DE8-92FE-5800772E7F3A}" srcOrd="0" destOrd="0" parTransId="{55ED9B08-4960-43A3-B4B7-48FF471B4609}" sibTransId="{A1ADC86E-8007-45E7-A02C-93EFA3D9ACEC}"/>
    <dgm:cxn modelId="{78CD56FE-8F99-437D-A4D7-DF5971D8E8B5}" type="presOf" srcId="{8F610F15-538B-48FA-BE38-7BCCDC060013}" destId="{9CEE8709-D238-4DDA-A3D1-BCDB1C3F6C08}" srcOrd="0" destOrd="0" presId="urn:microsoft.com/office/officeart/2018/2/layout/IconLabelDescriptionList"/>
    <dgm:cxn modelId="{F2CC3046-9740-43CC-A4D0-7BFD7D15DC57}" type="presParOf" srcId="{B841328D-A7F8-4A54-AECD-4FA3ED23DAFC}" destId="{968910CF-8526-432C-AED8-F1DB5361FF77}" srcOrd="0" destOrd="0" presId="urn:microsoft.com/office/officeart/2018/2/layout/IconLabelDescriptionList"/>
    <dgm:cxn modelId="{88C37097-581E-4C1E-A497-723E401CC92B}" type="presParOf" srcId="{968910CF-8526-432C-AED8-F1DB5361FF77}" destId="{405FBB16-0EE3-4E7E-9A08-78751229CAAF}" srcOrd="0" destOrd="0" presId="urn:microsoft.com/office/officeart/2018/2/layout/IconLabelDescriptionList"/>
    <dgm:cxn modelId="{F06F4038-1778-4B76-8894-7FFE1995E72E}" type="presParOf" srcId="{968910CF-8526-432C-AED8-F1DB5361FF77}" destId="{FA256CA6-48AC-40BC-B41D-4735F52786A4}" srcOrd="1" destOrd="0" presId="urn:microsoft.com/office/officeart/2018/2/layout/IconLabelDescriptionList"/>
    <dgm:cxn modelId="{A3DF7AA5-EDFD-4D26-8E5E-8EC643C148E5}" type="presParOf" srcId="{968910CF-8526-432C-AED8-F1DB5361FF77}" destId="{C41B4F11-88DA-4628-80F3-A74304E97EA4}" srcOrd="2" destOrd="0" presId="urn:microsoft.com/office/officeart/2018/2/layout/IconLabelDescriptionList"/>
    <dgm:cxn modelId="{F19ECB96-B8F1-4547-95E5-D3FCBDEE6A4B}" type="presParOf" srcId="{968910CF-8526-432C-AED8-F1DB5361FF77}" destId="{5AF7FCF2-A255-4C9D-9FA1-0456DD648E70}" srcOrd="3" destOrd="0" presId="urn:microsoft.com/office/officeart/2018/2/layout/IconLabelDescriptionList"/>
    <dgm:cxn modelId="{62D23E6D-E781-4752-AF7B-87AFEE2812B5}" type="presParOf" srcId="{968910CF-8526-432C-AED8-F1DB5361FF77}" destId="{8E6E52F2-09E6-4020-9FE0-9A92A6322EC9}" srcOrd="4" destOrd="0" presId="urn:microsoft.com/office/officeart/2018/2/layout/IconLabelDescriptionList"/>
    <dgm:cxn modelId="{6B2A86D4-E496-4FF1-8640-DEA78F86B533}" type="presParOf" srcId="{B841328D-A7F8-4A54-AECD-4FA3ED23DAFC}" destId="{E6A6C9DF-CA9B-4E27-9362-C57A13BD0540}" srcOrd="1" destOrd="0" presId="urn:microsoft.com/office/officeart/2018/2/layout/IconLabelDescriptionList"/>
    <dgm:cxn modelId="{4B6B4B57-6FF5-40E3-A568-35EDA6DAC57B}" type="presParOf" srcId="{B841328D-A7F8-4A54-AECD-4FA3ED23DAFC}" destId="{BEAE58E0-00FF-4DE0-9AB0-89BEFDC7F696}" srcOrd="2" destOrd="0" presId="urn:microsoft.com/office/officeart/2018/2/layout/IconLabelDescriptionList"/>
    <dgm:cxn modelId="{772FFB90-1E5A-431C-A6B0-7FC627529EFC}" type="presParOf" srcId="{BEAE58E0-00FF-4DE0-9AB0-89BEFDC7F696}" destId="{801A4A8E-BDA8-4A36-9C30-461014D49AE0}" srcOrd="0" destOrd="0" presId="urn:microsoft.com/office/officeart/2018/2/layout/IconLabelDescriptionList"/>
    <dgm:cxn modelId="{BEDDEC6D-0F49-475C-8B1C-903690E25DD5}" type="presParOf" srcId="{BEAE58E0-00FF-4DE0-9AB0-89BEFDC7F696}" destId="{569AC587-2B0E-45D3-9AFA-66ECD6A71DF9}" srcOrd="1" destOrd="0" presId="urn:microsoft.com/office/officeart/2018/2/layout/IconLabelDescriptionList"/>
    <dgm:cxn modelId="{C36BF496-802B-4BE4-A8F2-D04672A89936}" type="presParOf" srcId="{BEAE58E0-00FF-4DE0-9AB0-89BEFDC7F696}" destId="{FF801FF9-41A4-4C6B-81E7-D891534E0DAD}" srcOrd="2" destOrd="0" presId="urn:microsoft.com/office/officeart/2018/2/layout/IconLabelDescriptionList"/>
    <dgm:cxn modelId="{50C25AF2-AFBF-402A-9EDF-9AEB2FBF5566}" type="presParOf" srcId="{BEAE58E0-00FF-4DE0-9AB0-89BEFDC7F696}" destId="{47A7ECC4-4D13-4EA6-B904-8E35B8EC8015}" srcOrd="3" destOrd="0" presId="urn:microsoft.com/office/officeart/2018/2/layout/IconLabelDescriptionList"/>
    <dgm:cxn modelId="{C9D76BEE-2E29-4F5F-A8B7-B2C822BEC142}" type="presParOf" srcId="{BEAE58E0-00FF-4DE0-9AB0-89BEFDC7F696}" destId="{9CEE8709-D238-4DDA-A3D1-BCDB1C3F6C0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7929BC-11DC-4F99-B80A-3C10DFB6A86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AC9DF2-E9C4-4D1B-825E-09740D485A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Decommission</a:t>
          </a:r>
        </a:p>
      </dgm:t>
    </dgm:pt>
    <dgm:pt modelId="{02375110-6892-410A-AE03-CEFF00C495DA}" type="parTrans" cxnId="{94BEA66C-E9D1-4427-8385-AB07ED817332}">
      <dgm:prSet/>
      <dgm:spPr/>
      <dgm:t>
        <a:bodyPr/>
        <a:lstStyle/>
        <a:p>
          <a:endParaRPr lang="en-US"/>
        </a:p>
      </dgm:t>
    </dgm:pt>
    <dgm:pt modelId="{01798271-1BE0-46E7-B080-25720B4BEDB1}" type="sibTrans" cxnId="{94BEA66C-E9D1-4427-8385-AB07ED817332}">
      <dgm:prSet/>
      <dgm:spPr/>
      <dgm:t>
        <a:bodyPr/>
        <a:lstStyle/>
        <a:p>
          <a:endParaRPr lang="en-US"/>
        </a:p>
      </dgm:t>
    </dgm:pt>
    <dgm:pt modelId="{05594AC8-46C9-4A4A-B4C3-FF0DF54A42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If you don’t need it, well, you don’t need it</a:t>
          </a:r>
        </a:p>
      </dgm:t>
    </dgm:pt>
    <dgm:pt modelId="{DC1E53B8-184B-4767-BE47-B9ECA60850F4}" type="parTrans" cxnId="{27709B69-1B92-4615-B0EF-07C7E4AD8D01}">
      <dgm:prSet/>
      <dgm:spPr/>
      <dgm:t>
        <a:bodyPr/>
        <a:lstStyle/>
        <a:p>
          <a:endParaRPr lang="en-US"/>
        </a:p>
      </dgm:t>
    </dgm:pt>
    <dgm:pt modelId="{BE221EAC-28EC-4789-A505-C08EF17D106C}" type="sibTrans" cxnId="{27709B69-1B92-4615-B0EF-07C7E4AD8D01}">
      <dgm:prSet/>
      <dgm:spPr/>
      <dgm:t>
        <a:bodyPr/>
        <a:lstStyle/>
        <a:p>
          <a:endParaRPr lang="en-US"/>
        </a:p>
      </dgm:t>
    </dgm:pt>
    <dgm:pt modelId="{9E38CF94-B1AC-48EF-98F1-554806B536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Transform</a:t>
          </a:r>
        </a:p>
      </dgm:t>
    </dgm:pt>
    <dgm:pt modelId="{F180E101-7F1B-4AE8-B260-3132A9BA17EE}" type="parTrans" cxnId="{A2958C8C-B05F-4821-8C6E-864AC137E856}">
      <dgm:prSet/>
      <dgm:spPr/>
      <dgm:t>
        <a:bodyPr/>
        <a:lstStyle/>
        <a:p>
          <a:endParaRPr lang="en-US"/>
        </a:p>
      </dgm:t>
    </dgm:pt>
    <dgm:pt modelId="{6EF29B0A-1AAB-45A6-802D-85377A855E31}" type="sibTrans" cxnId="{A2958C8C-B05F-4821-8C6E-864AC137E856}">
      <dgm:prSet/>
      <dgm:spPr/>
      <dgm:t>
        <a:bodyPr/>
        <a:lstStyle/>
        <a:p>
          <a:endParaRPr lang="en-US"/>
        </a:p>
      </dgm:t>
    </dgm:pt>
    <dgm:pt modelId="{F2BF9121-4696-418B-904E-CF8CBBB041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Migrate to other system, Merge, Azure, combine..</a:t>
          </a:r>
        </a:p>
      </dgm:t>
    </dgm:pt>
    <dgm:pt modelId="{9387BF0F-A52C-4739-A438-418C9A23551C}" type="parTrans" cxnId="{3DA6EE4D-D3F5-49CC-B5CE-C59DF261AC50}">
      <dgm:prSet/>
      <dgm:spPr/>
      <dgm:t>
        <a:bodyPr/>
        <a:lstStyle/>
        <a:p>
          <a:endParaRPr lang="en-US"/>
        </a:p>
      </dgm:t>
    </dgm:pt>
    <dgm:pt modelId="{0F62AA3D-7706-43DE-B415-62125F580D68}" type="sibTrans" cxnId="{3DA6EE4D-D3F5-49CC-B5CE-C59DF261AC50}">
      <dgm:prSet/>
      <dgm:spPr/>
      <dgm:t>
        <a:bodyPr/>
        <a:lstStyle/>
        <a:p>
          <a:endParaRPr lang="en-US"/>
        </a:p>
      </dgm:t>
    </dgm:pt>
    <dgm:pt modelId="{536F29FD-E09D-4AAC-A7CC-11366A404FF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Side By Side</a:t>
          </a:r>
        </a:p>
      </dgm:t>
    </dgm:pt>
    <dgm:pt modelId="{25E56081-FC7D-498C-8876-5E2787E6C90E}" type="parTrans" cxnId="{7689FAC7-B1F3-4D1C-8FBA-8AEBE0F81DF7}">
      <dgm:prSet/>
      <dgm:spPr/>
      <dgm:t>
        <a:bodyPr/>
        <a:lstStyle/>
        <a:p>
          <a:endParaRPr lang="en-US"/>
        </a:p>
      </dgm:t>
    </dgm:pt>
    <dgm:pt modelId="{5592B966-B823-42B9-9562-34ABC0756A76}" type="sibTrans" cxnId="{7689FAC7-B1F3-4D1C-8FBA-8AEBE0F81DF7}">
      <dgm:prSet/>
      <dgm:spPr/>
      <dgm:t>
        <a:bodyPr/>
        <a:lstStyle/>
        <a:p>
          <a:endParaRPr lang="en-US"/>
        </a:p>
      </dgm:t>
    </dgm:pt>
    <dgm:pt modelId="{EA2210AA-52ED-4305-8D32-15FFFF5D84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Deploy new OS, Copy data, verify, switch</a:t>
          </a:r>
        </a:p>
      </dgm:t>
    </dgm:pt>
    <dgm:pt modelId="{456D003A-09C3-4480-9E74-94A87630D521}" type="parTrans" cxnId="{5D25C62F-7B2A-4F50-8D1E-672185AB7DBC}">
      <dgm:prSet/>
      <dgm:spPr/>
      <dgm:t>
        <a:bodyPr/>
        <a:lstStyle/>
        <a:p>
          <a:endParaRPr lang="en-US"/>
        </a:p>
      </dgm:t>
    </dgm:pt>
    <dgm:pt modelId="{B4BB3B46-741D-41FA-B344-062B9B78802C}" type="sibTrans" cxnId="{5D25C62F-7B2A-4F50-8D1E-672185AB7DBC}">
      <dgm:prSet/>
      <dgm:spPr/>
      <dgm:t>
        <a:bodyPr/>
        <a:lstStyle/>
        <a:p>
          <a:endParaRPr lang="en-US"/>
        </a:p>
      </dgm:t>
    </dgm:pt>
    <dgm:pt modelId="{9DE8788B-DF05-4ED3-A502-0E809F650C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Bonus: It verifies your DR solution</a:t>
          </a:r>
        </a:p>
      </dgm:t>
    </dgm:pt>
    <dgm:pt modelId="{FB0A8AB5-A586-43E1-ACB1-E2941C9A7483}" type="parTrans" cxnId="{6DF374C0-6329-44BE-A77D-CA35DB6FB09A}">
      <dgm:prSet/>
      <dgm:spPr/>
      <dgm:t>
        <a:bodyPr/>
        <a:lstStyle/>
        <a:p>
          <a:endParaRPr lang="en-US"/>
        </a:p>
      </dgm:t>
    </dgm:pt>
    <dgm:pt modelId="{C70FE9E2-606E-4585-A5F0-928734295427}" type="sibTrans" cxnId="{6DF374C0-6329-44BE-A77D-CA35DB6FB09A}">
      <dgm:prSet/>
      <dgm:spPr/>
      <dgm:t>
        <a:bodyPr/>
        <a:lstStyle/>
        <a:p>
          <a:endParaRPr lang="en-US"/>
        </a:p>
      </dgm:t>
    </dgm:pt>
    <dgm:pt modelId="{79614FEE-1ACA-4B0F-A5A9-9680FB96411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In place Upgrade</a:t>
          </a:r>
        </a:p>
      </dgm:t>
    </dgm:pt>
    <dgm:pt modelId="{13DCC0EC-C16F-4557-8904-98023F89371E}" type="parTrans" cxnId="{3104B013-A3FA-480D-8FF3-FC9D07101BAF}">
      <dgm:prSet/>
      <dgm:spPr/>
      <dgm:t>
        <a:bodyPr/>
        <a:lstStyle/>
        <a:p>
          <a:endParaRPr lang="en-US"/>
        </a:p>
      </dgm:t>
    </dgm:pt>
    <dgm:pt modelId="{32D80536-650E-47FB-816C-25A36EFBA278}" type="sibTrans" cxnId="{3104B013-A3FA-480D-8FF3-FC9D07101BAF}">
      <dgm:prSet/>
      <dgm:spPr/>
      <dgm:t>
        <a:bodyPr/>
        <a:lstStyle/>
        <a:p>
          <a:endParaRPr lang="en-US"/>
        </a:p>
      </dgm:t>
    </dgm:pt>
    <dgm:pt modelId="{13D9FC32-7AC9-4BD9-920C-37A9A69BEF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Upgrade existing OS with applications</a:t>
          </a:r>
        </a:p>
      </dgm:t>
    </dgm:pt>
    <dgm:pt modelId="{2EEAB70B-28C3-4333-BF8F-1AD8F1B1A216}" type="parTrans" cxnId="{36FC43B3-2FEE-4C0D-A586-41DE13303895}">
      <dgm:prSet/>
      <dgm:spPr/>
      <dgm:t>
        <a:bodyPr/>
        <a:lstStyle/>
        <a:p>
          <a:endParaRPr lang="en-US"/>
        </a:p>
      </dgm:t>
    </dgm:pt>
    <dgm:pt modelId="{E6E2AC25-844E-4B64-909C-E7378D3D5132}" type="sibTrans" cxnId="{36FC43B3-2FEE-4C0D-A586-41DE13303895}">
      <dgm:prSet/>
      <dgm:spPr/>
      <dgm:t>
        <a:bodyPr/>
        <a:lstStyle/>
        <a:p>
          <a:endParaRPr lang="en-US"/>
        </a:p>
      </dgm:t>
    </dgm:pt>
    <dgm:pt modelId="{25B6FE88-8EC2-468C-93EF-308EA7F39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Last resort, don’t do this, it sucks</a:t>
          </a:r>
        </a:p>
      </dgm:t>
    </dgm:pt>
    <dgm:pt modelId="{34C4420B-2515-495F-BAD1-AB6308314F51}" type="parTrans" cxnId="{907C014A-27F0-431A-8EE4-9C0626574EFB}">
      <dgm:prSet/>
      <dgm:spPr/>
      <dgm:t>
        <a:bodyPr/>
        <a:lstStyle/>
        <a:p>
          <a:endParaRPr lang="en-US"/>
        </a:p>
      </dgm:t>
    </dgm:pt>
    <dgm:pt modelId="{7891E424-B118-475E-9B57-3146DC51230C}" type="sibTrans" cxnId="{907C014A-27F0-431A-8EE4-9C0626574EFB}">
      <dgm:prSet/>
      <dgm:spPr/>
      <dgm:t>
        <a:bodyPr/>
        <a:lstStyle/>
        <a:p>
          <a:endParaRPr lang="en-US"/>
        </a:p>
      </dgm:t>
    </dgm:pt>
    <dgm:pt modelId="{C3E2D216-8AD3-4DD4-A1FB-756B7A78CF0A}" type="pres">
      <dgm:prSet presAssocID="{C37929BC-11DC-4F99-B80A-3C10DFB6A862}" presName="root" presStyleCnt="0">
        <dgm:presLayoutVars>
          <dgm:dir/>
          <dgm:resizeHandles val="exact"/>
        </dgm:presLayoutVars>
      </dgm:prSet>
      <dgm:spPr/>
    </dgm:pt>
    <dgm:pt modelId="{A6544DB0-9013-4957-9501-CF52EC0E1A77}" type="pres">
      <dgm:prSet presAssocID="{55AC9DF2-E9C4-4D1B-825E-09740D485A91}" presName="compNode" presStyleCnt="0"/>
      <dgm:spPr/>
    </dgm:pt>
    <dgm:pt modelId="{DF2DC31F-1DE6-4FA6-9CFC-E74C827C12FF}" type="pres">
      <dgm:prSet presAssocID="{55AC9DF2-E9C4-4D1B-825E-09740D485A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45DC0C8-D899-461D-8235-8B58A8543550}" type="pres">
      <dgm:prSet presAssocID="{55AC9DF2-E9C4-4D1B-825E-09740D485A91}" presName="iconSpace" presStyleCnt="0"/>
      <dgm:spPr/>
    </dgm:pt>
    <dgm:pt modelId="{EFC44405-BCB4-4048-843D-BD861F70E024}" type="pres">
      <dgm:prSet presAssocID="{55AC9DF2-E9C4-4D1B-825E-09740D485A91}" presName="parTx" presStyleLbl="revTx" presStyleIdx="0" presStyleCnt="8">
        <dgm:presLayoutVars>
          <dgm:chMax val="0"/>
          <dgm:chPref val="0"/>
        </dgm:presLayoutVars>
      </dgm:prSet>
      <dgm:spPr/>
    </dgm:pt>
    <dgm:pt modelId="{318DE736-FC91-4E31-8740-3465E07982D0}" type="pres">
      <dgm:prSet presAssocID="{55AC9DF2-E9C4-4D1B-825E-09740D485A91}" presName="txSpace" presStyleCnt="0"/>
      <dgm:spPr/>
    </dgm:pt>
    <dgm:pt modelId="{33CBD125-8ECA-4FAC-8ACD-5A113785D106}" type="pres">
      <dgm:prSet presAssocID="{55AC9DF2-E9C4-4D1B-825E-09740D485A91}" presName="desTx" presStyleLbl="revTx" presStyleIdx="1" presStyleCnt="8">
        <dgm:presLayoutVars/>
      </dgm:prSet>
      <dgm:spPr/>
    </dgm:pt>
    <dgm:pt modelId="{5865A920-7B9F-4548-9475-5D718A1A4723}" type="pres">
      <dgm:prSet presAssocID="{01798271-1BE0-46E7-B080-25720B4BEDB1}" presName="sibTrans" presStyleCnt="0"/>
      <dgm:spPr/>
    </dgm:pt>
    <dgm:pt modelId="{F153F451-673C-4D8B-8779-FB3D43F8E626}" type="pres">
      <dgm:prSet presAssocID="{9E38CF94-B1AC-48EF-98F1-554806B536CC}" presName="compNode" presStyleCnt="0"/>
      <dgm:spPr/>
    </dgm:pt>
    <dgm:pt modelId="{744DDC2E-4EBA-472C-AF59-34146B157F4D}" type="pres">
      <dgm:prSet presAssocID="{9E38CF94-B1AC-48EF-98F1-554806B536C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F14D4F-376D-4449-9134-B400A396783C}" type="pres">
      <dgm:prSet presAssocID="{9E38CF94-B1AC-48EF-98F1-554806B536CC}" presName="iconSpace" presStyleCnt="0"/>
      <dgm:spPr/>
    </dgm:pt>
    <dgm:pt modelId="{743A6927-A8EE-4BAF-872B-3F913BEF4B0D}" type="pres">
      <dgm:prSet presAssocID="{9E38CF94-B1AC-48EF-98F1-554806B536CC}" presName="parTx" presStyleLbl="revTx" presStyleIdx="2" presStyleCnt="8">
        <dgm:presLayoutVars>
          <dgm:chMax val="0"/>
          <dgm:chPref val="0"/>
        </dgm:presLayoutVars>
      </dgm:prSet>
      <dgm:spPr/>
    </dgm:pt>
    <dgm:pt modelId="{484ADD9E-A632-49E0-BE74-55DC6EF3CEFD}" type="pres">
      <dgm:prSet presAssocID="{9E38CF94-B1AC-48EF-98F1-554806B536CC}" presName="txSpace" presStyleCnt="0"/>
      <dgm:spPr/>
    </dgm:pt>
    <dgm:pt modelId="{12C34BA6-A417-48FE-AAE8-661A20AFFCCE}" type="pres">
      <dgm:prSet presAssocID="{9E38CF94-B1AC-48EF-98F1-554806B536CC}" presName="desTx" presStyleLbl="revTx" presStyleIdx="3" presStyleCnt="8">
        <dgm:presLayoutVars/>
      </dgm:prSet>
      <dgm:spPr/>
    </dgm:pt>
    <dgm:pt modelId="{D768DB7D-BA37-49A4-8401-18DD443B6AB8}" type="pres">
      <dgm:prSet presAssocID="{6EF29B0A-1AAB-45A6-802D-85377A855E31}" presName="sibTrans" presStyleCnt="0"/>
      <dgm:spPr/>
    </dgm:pt>
    <dgm:pt modelId="{8ABC2B10-326E-4A83-87F1-1A2E41606266}" type="pres">
      <dgm:prSet presAssocID="{536F29FD-E09D-4AAC-A7CC-11366A404FF2}" presName="compNode" presStyleCnt="0"/>
      <dgm:spPr/>
    </dgm:pt>
    <dgm:pt modelId="{620BFF3E-B866-483B-BE3D-F571066BB3B6}" type="pres">
      <dgm:prSet presAssocID="{536F29FD-E09D-4AAC-A7CC-11366A404F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4B8B155-308C-45C5-85DF-C8233DACA657}" type="pres">
      <dgm:prSet presAssocID="{536F29FD-E09D-4AAC-A7CC-11366A404FF2}" presName="iconSpace" presStyleCnt="0"/>
      <dgm:spPr/>
    </dgm:pt>
    <dgm:pt modelId="{9804C636-F9CC-491B-A33A-13C8E5559974}" type="pres">
      <dgm:prSet presAssocID="{536F29FD-E09D-4AAC-A7CC-11366A404FF2}" presName="parTx" presStyleLbl="revTx" presStyleIdx="4" presStyleCnt="8">
        <dgm:presLayoutVars>
          <dgm:chMax val="0"/>
          <dgm:chPref val="0"/>
        </dgm:presLayoutVars>
      </dgm:prSet>
      <dgm:spPr/>
    </dgm:pt>
    <dgm:pt modelId="{6C00B23C-BE19-4CEA-8C10-ED6B2B9A116E}" type="pres">
      <dgm:prSet presAssocID="{536F29FD-E09D-4AAC-A7CC-11366A404FF2}" presName="txSpace" presStyleCnt="0"/>
      <dgm:spPr/>
    </dgm:pt>
    <dgm:pt modelId="{F2739BA5-30CA-4103-AC12-03EEA0C3EDED}" type="pres">
      <dgm:prSet presAssocID="{536F29FD-E09D-4AAC-A7CC-11366A404FF2}" presName="desTx" presStyleLbl="revTx" presStyleIdx="5" presStyleCnt="8">
        <dgm:presLayoutVars/>
      </dgm:prSet>
      <dgm:spPr/>
    </dgm:pt>
    <dgm:pt modelId="{437634E3-9052-4846-8B68-9814E9061DD1}" type="pres">
      <dgm:prSet presAssocID="{5592B966-B823-42B9-9562-34ABC0756A76}" presName="sibTrans" presStyleCnt="0"/>
      <dgm:spPr/>
    </dgm:pt>
    <dgm:pt modelId="{B319EBEF-0879-4991-87A1-36BD1A7D9FEB}" type="pres">
      <dgm:prSet presAssocID="{79614FEE-1ACA-4B0F-A5A9-9680FB96411F}" presName="compNode" presStyleCnt="0"/>
      <dgm:spPr/>
    </dgm:pt>
    <dgm:pt modelId="{23C7E905-DD3D-4797-8454-4C3D1AD6A934}" type="pres">
      <dgm:prSet presAssocID="{79614FEE-1ACA-4B0F-A5A9-9680FB9641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D901AED-946B-4376-BD73-4DB93992156F}" type="pres">
      <dgm:prSet presAssocID="{79614FEE-1ACA-4B0F-A5A9-9680FB96411F}" presName="iconSpace" presStyleCnt="0"/>
      <dgm:spPr/>
    </dgm:pt>
    <dgm:pt modelId="{01AA9482-9C87-4940-9428-C21951CE40FC}" type="pres">
      <dgm:prSet presAssocID="{79614FEE-1ACA-4B0F-A5A9-9680FB96411F}" presName="parTx" presStyleLbl="revTx" presStyleIdx="6" presStyleCnt="8">
        <dgm:presLayoutVars>
          <dgm:chMax val="0"/>
          <dgm:chPref val="0"/>
        </dgm:presLayoutVars>
      </dgm:prSet>
      <dgm:spPr/>
    </dgm:pt>
    <dgm:pt modelId="{5769DCD8-8240-4EC0-8336-9F092DA9172E}" type="pres">
      <dgm:prSet presAssocID="{79614FEE-1ACA-4B0F-A5A9-9680FB96411F}" presName="txSpace" presStyleCnt="0"/>
      <dgm:spPr/>
    </dgm:pt>
    <dgm:pt modelId="{D0446D9F-4C18-48E3-9DB4-2CC112F44396}" type="pres">
      <dgm:prSet presAssocID="{79614FEE-1ACA-4B0F-A5A9-9680FB96411F}" presName="desTx" presStyleLbl="revTx" presStyleIdx="7" presStyleCnt="8">
        <dgm:presLayoutVars/>
      </dgm:prSet>
      <dgm:spPr/>
    </dgm:pt>
  </dgm:ptLst>
  <dgm:cxnLst>
    <dgm:cxn modelId="{E60F7908-FB9C-4977-87C7-D1E32325B7F1}" type="presOf" srcId="{9DE8788B-DF05-4ED3-A502-0E809F650C74}" destId="{F2739BA5-30CA-4103-AC12-03EEA0C3EDED}" srcOrd="0" destOrd="1" presId="urn:microsoft.com/office/officeart/2018/2/layout/IconLabelDescriptionList"/>
    <dgm:cxn modelId="{3104B013-A3FA-480D-8FF3-FC9D07101BAF}" srcId="{C37929BC-11DC-4F99-B80A-3C10DFB6A862}" destId="{79614FEE-1ACA-4B0F-A5A9-9680FB96411F}" srcOrd="3" destOrd="0" parTransId="{13DCC0EC-C16F-4557-8904-98023F89371E}" sibTransId="{32D80536-650E-47FB-816C-25A36EFBA278}"/>
    <dgm:cxn modelId="{A96D0D1D-E2EA-44C5-A021-102271EEA710}" type="presOf" srcId="{EA2210AA-52ED-4305-8D32-15FFFF5D84EA}" destId="{F2739BA5-30CA-4103-AC12-03EEA0C3EDED}" srcOrd="0" destOrd="0" presId="urn:microsoft.com/office/officeart/2018/2/layout/IconLabelDescriptionList"/>
    <dgm:cxn modelId="{D1FDE92D-9E05-4CDC-B709-AA188D8CEC57}" type="presOf" srcId="{05594AC8-46C9-4A4A-B4C3-FF0DF54A4245}" destId="{33CBD125-8ECA-4FAC-8ACD-5A113785D106}" srcOrd="0" destOrd="0" presId="urn:microsoft.com/office/officeart/2018/2/layout/IconLabelDescriptionList"/>
    <dgm:cxn modelId="{5D25C62F-7B2A-4F50-8D1E-672185AB7DBC}" srcId="{536F29FD-E09D-4AAC-A7CC-11366A404FF2}" destId="{EA2210AA-52ED-4305-8D32-15FFFF5D84EA}" srcOrd="0" destOrd="0" parTransId="{456D003A-09C3-4480-9E74-94A87630D521}" sibTransId="{B4BB3B46-741D-41FA-B344-062B9B78802C}"/>
    <dgm:cxn modelId="{27709B69-1B92-4615-B0EF-07C7E4AD8D01}" srcId="{55AC9DF2-E9C4-4D1B-825E-09740D485A91}" destId="{05594AC8-46C9-4A4A-B4C3-FF0DF54A4245}" srcOrd="0" destOrd="0" parTransId="{DC1E53B8-184B-4767-BE47-B9ECA60850F4}" sibTransId="{BE221EAC-28EC-4789-A505-C08EF17D106C}"/>
    <dgm:cxn modelId="{21D1E769-AD9C-4FDB-B668-F03A7D9DE788}" type="presOf" srcId="{536F29FD-E09D-4AAC-A7CC-11366A404FF2}" destId="{9804C636-F9CC-491B-A33A-13C8E5559974}" srcOrd="0" destOrd="0" presId="urn:microsoft.com/office/officeart/2018/2/layout/IconLabelDescriptionList"/>
    <dgm:cxn modelId="{907C014A-27F0-431A-8EE4-9C0626574EFB}" srcId="{79614FEE-1ACA-4B0F-A5A9-9680FB96411F}" destId="{25B6FE88-8EC2-468C-93EF-308EA7F39856}" srcOrd="1" destOrd="0" parTransId="{34C4420B-2515-495F-BAD1-AB6308314F51}" sibTransId="{7891E424-B118-475E-9B57-3146DC51230C}"/>
    <dgm:cxn modelId="{3E4C944A-7411-42FC-98E3-89189E45856D}" type="presOf" srcId="{25B6FE88-8EC2-468C-93EF-308EA7F39856}" destId="{D0446D9F-4C18-48E3-9DB4-2CC112F44396}" srcOrd="0" destOrd="1" presId="urn:microsoft.com/office/officeart/2018/2/layout/IconLabelDescriptionList"/>
    <dgm:cxn modelId="{94BEA66C-E9D1-4427-8385-AB07ED817332}" srcId="{C37929BC-11DC-4F99-B80A-3C10DFB6A862}" destId="{55AC9DF2-E9C4-4D1B-825E-09740D485A91}" srcOrd="0" destOrd="0" parTransId="{02375110-6892-410A-AE03-CEFF00C495DA}" sibTransId="{01798271-1BE0-46E7-B080-25720B4BEDB1}"/>
    <dgm:cxn modelId="{266A3F4D-041E-4CBA-A094-A701E42D1E3A}" type="presOf" srcId="{79614FEE-1ACA-4B0F-A5A9-9680FB96411F}" destId="{01AA9482-9C87-4940-9428-C21951CE40FC}" srcOrd="0" destOrd="0" presId="urn:microsoft.com/office/officeart/2018/2/layout/IconLabelDescriptionList"/>
    <dgm:cxn modelId="{3DA6EE4D-D3F5-49CC-B5CE-C59DF261AC50}" srcId="{9E38CF94-B1AC-48EF-98F1-554806B536CC}" destId="{F2BF9121-4696-418B-904E-CF8CBBB04133}" srcOrd="0" destOrd="0" parTransId="{9387BF0F-A52C-4739-A438-418C9A23551C}" sibTransId="{0F62AA3D-7706-43DE-B415-62125F580D68}"/>
    <dgm:cxn modelId="{F5926B7D-82A8-40C4-9789-E19E3F6544DD}" type="presOf" srcId="{C37929BC-11DC-4F99-B80A-3C10DFB6A862}" destId="{C3E2D216-8AD3-4DD4-A1FB-756B7A78CF0A}" srcOrd="0" destOrd="0" presId="urn:microsoft.com/office/officeart/2018/2/layout/IconLabelDescriptionList"/>
    <dgm:cxn modelId="{B2521788-A183-4F1E-AA47-0BCF1EADBF1A}" type="presOf" srcId="{55AC9DF2-E9C4-4D1B-825E-09740D485A91}" destId="{EFC44405-BCB4-4048-843D-BD861F70E024}" srcOrd="0" destOrd="0" presId="urn:microsoft.com/office/officeart/2018/2/layout/IconLabelDescriptionList"/>
    <dgm:cxn modelId="{A2958C8C-B05F-4821-8C6E-864AC137E856}" srcId="{C37929BC-11DC-4F99-B80A-3C10DFB6A862}" destId="{9E38CF94-B1AC-48EF-98F1-554806B536CC}" srcOrd="1" destOrd="0" parTransId="{F180E101-7F1B-4AE8-B260-3132A9BA17EE}" sibTransId="{6EF29B0A-1AAB-45A6-802D-85377A855E31}"/>
    <dgm:cxn modelId="{5B4D4C8E-EAEF-4BDE-AB22-6E0D36D8BBDC}" type="presOf" srcId="{9E38CF94-B1AC-48EF-98F1-554806B536CC}" destId="{743A6927-A8EE-4BAF-872B-3F913BEF4B0D}" srcOrd="0" destOrd="0" presId="urn:microsoft.com/office/officeart/2018/2/layout/IconLabelDescriptionList"/>
    <dgm:cxn modelId="{36FC43B3-2FEE-4C0D-A586-41DE13303895}" srcId="{79614FEE-1ACA-4B0F-A5A9-9680FB96411F}" destId="{13D9FC32-7AC9-4BD9-920C-37A9A69BEF7A}" srcOrd="0" destOrd="0" parTransId="{2EEAB70B-28C3-4333-BF8F-1AD8F1B1A216}" sibTransId="{E6E2AC25-844E-4B64-909C-E7378D3D5132}"/>
    <dgm:cxn modelId="{6DF374C0-6329-44BE-A77D-CA35DB6FB09A}" srcId="{536F29FD-E09D-4AAC-A7CC-11366A404FF2}" destId="{9DE8788B-DF05-4ED3-A502-0E809F650C74}" srcOrd="1" destOrd="0" parTransId="{FB0A8AB5-A586-43E1-ACB1-E2941C9A7483}" sibTransId="{C70FE9E2-606E-4585-A5F0-928734295427}"/>
    <dgm:cxn modelId="{7689FAC7-B1F3-4D1C-8FBA-8AEBE0F81DF7}" srcId="{C37929BC-11DC-4F99-B80A-3C10DFB6A862}" destId="{536F29FD-E09D-4AAC-A7CC-11366A404FF2}" srcOrd="2" destOrd="0" parTransId="{25E56081-FC7D-498C-8876-5E2787E6C90E}" sibTransId="{5592B966-B823-42B9-9562-34ABC0756A76}"/>
    <dgm:cxn modelId="{CECD58D5-C917-4CB4-A921-F943E1CDB1B3}" type="presOf" srcId="{13D9FC32-7AC9-4BD9-920C-37A9A69BEF7A}" destId="{D0446D9F-4C18-48E3-9DB4-2CC112F44396}" srcOrd="0" destOrd="0" presId="urn:microsoft.com/office/officeart/2018/2/layout/IconLabelDescriptionList"/>
    <dgm:cxn modelId="{376E7BDE-B3C5-40FA-8F28-370B002B499C}" type="presOf" srcId="{F2BF9121-4696-418B-904E-CF8CBBB04133}" destId="{12C34BA6-A417-48FE-AAE8-661A20AFFCCE}" srcOrd="0" destOrd="0" presId="urn:microsoft.com/office/officeart/2018/2/layout/IconLabelDescriptionList"/>
    <dgm:cxn modelId="{E0370A25-5E1C-4F98-A356-E3EE12359A9F}" type="presParOf" srcId="{C3E2D216-8AD3-4DD4-A1FB-756B7A78CF0A}" destId="{A6544DB0-9013-4957-9501-CF52EC0E1A77}" srcOrd="0" destOrd="0" presId="urn:microsoft.com/office/officeart/2018/2/layout/IconLabelDescriptionList"/>
    <dgm:cxn modelId="{399DEE42-B542-49FF-8880-0E43A28E9106}" type="presParOf" srcId="{A6544DB0-9013-4957-9501-CF52EC0E1A77}" destId="{DF2DC31F-1DE6-4FA6-9CFC-E74C827C12FF}" srcOrd="0" destOrd="0" presId="urn:microsoft.com/office/officeart/2018/2/layout/IconLabelDescriptionList"/>
    <dgm:cxn modelId="{84F86264-9677-418E-8867-6647A5A46530}" type="presParOf" srcId="{A6544DB0-9013-4957-9501-CF52EC0E1A77}" destId="{745DC0C8-D899-461D-8235-8B58A8543550}" srcOrd="1" destOrd="0" presId="urn:microsoft.com/office/officeart/2018/2/layout/IconLabelDescriptionList"/>
    <dgm:cxn modelId="{2CC57279-54DC-4B8F-A075-1911CBF83A90}" type="presParOf" srcId="{A6544DB0-9013-4957-9501-CF52EC0E1A77}" destId="{EFC44405-BCB4-4048-843D-BD861F70E024}" srcOrd="2" destOrd="0" presId="urn:microsoft.com/office/officeart/2018/2/layout/IconLabelDescriptionList"/>
    <dgm:cxn modelId="{A0A7D3C7-CEDD-4FB4-A139-9E0D7F7646D6}" type="presParOf" srcId="{A6544DB0-9013-4957-9501-CF52EC0E1A77}" destId="{318DE736-FC91-4E31-8740-3465E07982D0}" srcOrd="3" destOrd="0" presId="urn:microsoft.com/office/officeart/2018/2/layout/IconLabelDescriptionList"/>
    <dgm:cxn modelId="{1A09946C-0F63-4AC8-99E6-2DFBB6AD0F7E}" type="presParOf" srcId="{A6544DB0-9013-4957-9501-CF52EC0E1A77}" destId="{33CBD125-8ECA-4FAC-8ACD-5A113785D106}" srcOrd="4" destOrd="0" presId="urn:microsoft.com/office/officeart/2018/2/layout/IconLabelDescriptionList"/>
    <dgm:cxn modelId="{E8819C07-2018-4060-9E63-03B52F0DFAA4}" type="presParOf" srcId="{C3E2D216-8AD3-4DD4-A1FB-756B7A78CF0A}" destId="{5865A920-7B9F-4548-9475-5D718A1A4723}" srcOrd="1" destOrd="0" presId="urn:microsoft.com/office/officeart/2018/2/layout/IconLabelDescriptionList"/>
    <dgm:cxn modelId="{56E07603-7089-4A43-997E-69A7EDA69EBF}" type="presParOf" srcId="{C3E2D216-8AD3-4DD4-A1FB-756B7A78CF0A}" destId="{F153F451-673C-4D8B-8779-FB3D43F8E626}" srcOrd="2" destOrd="0" presId="urn:microsoft.com/office/officeart/2018/2/layout/IconLabelDescriptionList"/>
    <dgm:cxn modelId="{CD095604-BE5C-4287-9D35-63FF39E4F190}" type="presParOf" srcId="{F153F451-673C-4D8B-8779-FB3D43F8E626}" destId="{744DDC2E-4EBA-472C-AF59-34146B157F4D}" srcOrd="0" destOrd="0" presId="urn:microsoft.com/office/officeart/2018/2/layout/IconLabelDescriptionList"/>
    <dgm:cxn modelId="{5A45AD83-A4A6-4352-8F6E-49AE4E9D5032}" type="presParOf" srcId="{F153F451-673C-4D8B-8779-FB3D43F8E626}" destId="{6CF14D4F-376D-4449-9134-B400A396783C}" srcOrd="1" destOrd="0" presId="urn:microsoft.com/office/officeart/2018/2/layout/IconLabelDescriptionList"/>
    <dgm:cxn modelId="{4462BD0F-E05A-4B6B-AD2D-FB34B2647816}" type="presParOf" srcId="{F153F451-673C-4D8B-8779-FB3D43F8E626}" destId="{743A6927-A8EE-4BAF-872B-3F913BEF4B0D}" srcOrd="2" destOrd="0" presId="urn:microsoft.com/office/officeart/2018/2/layout/IconLabelDescriptionList"/>
    <dgm:cxn modelId="{1304A9AE-AC4B-464F-8ACA-948A03172FC9}" type="presParOf" srcId="{F153F451-673C-4D8B-8779-FB3D43F8E626}" destId="{484ADD9E-A632-49E0-BE74-55DC6EF3CEFD}" srcOrd="3" destOrd="0" presId="urn:microsoft.com/office/officeart/2018/2/layout/IconLabelDescriptionList"/>
    <dgm:cxn modelId="{63F34AF8-FE72-4258-859C-B92EBB9C1046}" type="presParOf" srcId="{F153F451-673C-4D8B-8779-FB3D43F8E626}" destId="{12C34BA6-A417-48FE-AAE8-661A20AFFCCE}" srcOrd="4" destOrd="0" presId="urn:microsoft.com/office/officeart/2018/2/layout/IconLabelDescriptionList"/>
    <dgm:cxn modelId="{D9615C23-4996-4AF3-B1FD-8848965FB4E1}" type="presParOf" srcId="{C3E2D216-8AD3-4DD4-A1FB-756B7A78CF0A}" destId="{D768DB7D-BA37-49A4-8401-18DD443B6AB8}" srcOrd="3" destOrd="0" presId="urn:microsoft.com/office/officeart/2018/2/layout/IconLabelDescriptionList"/>
    <dgm:cxn modelId="{45ED900A-78F8-4701-AAAD-194C1EF62098}" type="presParOf" srcId="{C3E2D216-8AD3-4DD4-A1FB-756B7A78CF0A}" destId="{8ABC2B10-326E-4A83-87F1-1A2E41606266}" srcOrd="4" destOrd="0" presId="urn:microsoft.com/office/officeart/2018/2/layout/IconLabelDescriptionList"/>
    <dgm:cxn modelId="{1A06B6A1-CBB9-4D70-94BF-4E52D7286440}" type="presParOf" srcId="{8ABC2B10-326E-4A83-87F1-1A2E41606266}" destId="{620BFF3E-B866-483B-BE3D-F571066BB3B6}" srcOrd="0" destOrd="0" presId="urn:microsoft.com/office/officeart/2018/2/layout/IconLabelDescriptionList"/>
    <dgm:cxn modelId="{8E7399CE-61D4-4BC5-AC77-B34564018506}" type="presParOf" srcId="{8ABC2B10-326E-4A83-87F1-1A2E41606266}" destId="{34B8B155-308C-45C5-85DF-C8233DACA657}" srcOrd="1" destOrd="0" presId="urn:microsoft.com/office/officeart/2018/2/layout/IconLabelDescriptionList"/>
    <dgm:cxn modelId="{9FCADC27-4F7B-4190-9C45-294BB860D347}" type="presParOf" srcId="{8ABC2B10-326E-4A83-87F1-1A2E41606266}" destId="{9804C636-F9CC-491B-A33A-13C8E5559974}" srcOrd="2" destOrd="0" presId="urn:microsoft.com/office/officeart/2018/2/layout/IconLabelDescriptionList"/>
    <dgm:cxn modelId="{AA258674-C36D-47D5-AEDE-DE7AC5597EA4}" type="presParOf" srcId="{8ABC2B10-326E-4A83-87F1-1A2E41606266}" destId="{6C00B23C-BE19-4CEA-8C10-ED6B2B9A116E}" srcOrd="3" destOrd="0" presId="urn:microsoft.com/office/officeart/2018/2/layout/IconLabelDescriptionList"/>
    <dgm:cxn modelId="{9D823A84-E403-475E-984E-EEE2D2891467}" type="presParOf" srcId="{8ABC2B10-326E-4A83-87F1-1A2E41606266}" destId="{F2739BA5-30CA-4103-AC12-03EEA0C3EDED}" srcOrd="4" destOrd="0" presId="urn:microsoft.com/office/officeart/2018/2/layout/IconLabelDescriptionList"/>
    <dgm:cxn modelId="{DD6D8352-C8E1-468D-8C46-FD7F892C501E}" type="presParOf" srcId="{C3E2D216-8AD3-4DD4-A1FB-756B7A78CF0A}" destId="{437634E3-9052-4846-8B68-9814E9061DD1}" srcOrd="5" destOrd="0" presId="urn:microsoft.com/office/officeart/2018/2/layout/IconLabelDescriptionList"/>
    <dgm:cxn modelId="{86B320B2-B78E-4B95-9BC9-3D6A6CF35782}" type="presParOf" srcId="{C3E2D216-8AD3-4DD4-A1FB-756B7A78CF0A}" destId="{B319EBEF-0879-4991-87A1-36BD1A7D9FEB}" srcOrd="6" destOrd="0" presId="urn:microsoft.com/office/officeart/2018/2/layout/IconLabelDescriptionList"/>
    <dgm:cxn modelId="{ABBFFE77-3555-4516-B405-449AA320C9B9}" type="presParOf" srcId="{B319EBEF-0879-4991-87A1-36BD1A7D9FEB}" destId="{23C7E905-DD3D-4797-8454-4C3D1AD6A934}" srcOrd="0" destOrd="0" presId="urn:microsoft.com/office/officeart/2018/2/layout/IconLabelDescriptionList"/>
    <dgm:cxn modelId="{0BB0487C-754F-4B01-B9DC-FAC07A8D6893}" type="presParOf" srcId="{B319EBEF-0879-4991-87A1-36BD1A7D9FEB}" destId="{DD901AED-946B-4376-BD73-4DB93992156F}" srcOrd="1" destOrd="0" presId="urn:microsoft.com/office/officeart/2018/2/layout/IconLabelDescriptionList"/>
    <dgm:cxn modelId="{F3FF066C-33D8-4366-9C21-6A5ADD6FE4EB}" type="presParOf" srcId="{B319EBEF-0879-4991-87A1-36BD1A7D9FEB}" destId="{01AA9482-9C87-4940-9428-C21951CE40FC}" srcOrd="2" destOrd="0" presId="urn:microsoft.com/office/officeart/2018/2/layout/IconLabelDescriptionList"/>
    <dgm:cxn modelId="{AF3F8704-3EE3-4966-8689-807822D6F42B}" type="presParOf" srcId="{B319EBEF-0879-4991-87A1-36BD1A7D9FEB}" destId="{5769DCD8-8240-4EC0-8336-9F092DA9172E}" srcOrd="3" destOrd="0" presId="urn:microsoft.com/office/officeart/2018/2/layout/IconLabelDescriptionList"/>
    <dgm:cxn modelId="{32D5A83E-7468-44FD-8864-3BCC7C4F5ACD}" type="presParOf" srcId="{B319EBEF-0879-4991-87A1-36BD1A7D9FEB}" destId="{D0446D9F-4C18-48E3-9DB4-2CC112F4439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B7F9B7-34F7-4035-A30F-A8654510B64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52BBCCF-3359-4EA0-BDD6-25E1F41030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bg1"/>
              </a:solidFill>
            </a:rPr>
            <a:t>Disconnect – Connect</a:t>
          </a:r>
        </a:p>
      </dgm:t>
    </dgm:pt>
    <dgm:pt modelId="{D4B2EE19-2406-44F1-8D04-DCD2A4D7A98A}" type="parTrans" cxnId="{79C6B4FB-D5D9-434A-B5CE-3F5330749058}">
      <dgm:prSet/>
      <dgm:spPr/>
      <dgm:t>
        <a:bodyPr/>
        <a:lstStyle/>
        <a:p>
          <a:endParaRPr lang="en-US"/>
        </a:p>
      </dgm:t>
    </dgm:pt>
    <dgm:pt modelId="{95E518E0-9C81-4E50-BF5F-9FA33E18A9A0}" type="sibTrans" cxnId="{79C6B4FB-D5D9-434A-B5CE-3F5330749058}">
      <dgm:prSet/>
      <dgm:spPr/>
      <dgm:t>
        <a:bodyPr/>
        <a:lstStyle/>
        <a:p>
          <a:endParaRPr lang="en-US"/>
        </a:p>
      </dgm:t>
    </dgm:pt>
    <dgm:pt modelId="{236FB9F0-3287-4B00-855B-141C07D6AE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Fully supported, dump Share from registry</a:t>
          </a:r>
        </a:p>
      </dgm:t>
    </dgm:pt>
    <dgm:pt modelId="{67063F0A-02F3-4C00-AE56-77ABD6326185}" type="parTrans" cxnId="{8CCC7D7E-F0F1-4552-87A0-4150F982A691}">
      <dgm:prSet/>
      <dgm:spPr/>
      <dgm:t>
        <a:bodyPr/>
        <a:lstStyle/>
        <a:p>
          <a:endParaRPr lang="en-US"/>
        </a:p>
      </dgm:t>
    </dgm:pt>
    <dgm:pt modelId="{8BC62177-6EF7-496A-A98A-8FDFA4562C09}" type="sibTrans" cxnId="{8CCC7D7E-F0F1-4552-87A0-4150F982A691}">
      <dgm:prSet/>
      <dgm:spPr/>
      <dgm:t>
        <a:bodyPr/>
        <a:lstStyle/>
        <a:p>
          <a:endParaRPr lang="en-US"/>
        </a:p>
      </dgm:t>
    </dgm:pt>
    <dgm:pt modelId="{77F906D0-C5E3-4D50-B802-84B8102A2A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File server Migration tool</a:t>
          </a:r>
        </a:p>
      </dgm:t>
    </dgm:pt>
    <dgm:pt modelId="{632844A2-B2A9-453A-AB66-8E0E7595AC5B}" type="parTrans" cxnId="{C4A16854-13A6-472E-AE91-A1CB672A2926}">
      <dgm:prSet/>
      <dgm:spPr/>
      <dgm:t>
        <a:bodyPr/>
        <a:lstStyle/>
        <a:p>
          <a:endParaRPr lang="en-US"/>
        </a:p>
      </dgm:t>
    </dgm:pt>
    <dgm:pt modelId="{93A0749C-011A-46AF-870B-F9170E801384}" type="sibTrans" cxnId="{C4A16854-13A6-472E-AE91-A1CB672A2926}">
      <dgm:prSet/>
      <dgm:spPr/>
      <dgm:t>
        <a:bodyPr/>
        <a:lstStyle/>
        <a:p>
          <a:endParaRPr lang="en-US"/>
        </a:p>
      </dgm:t>
    </dgm:pt>
    <dgm:pt modelId="{3100E27E-F78C-4ED7-AE15-4E146D61C5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Deluxe Robocopy</a:t>
          </a:r>
        </a:p>
      </dgm:t>
    </dgm:pt>
    <dgm:pt modelId="{14C6D505-42CD-49B6-AC4A-4128DE8F484C}" type="parTrans" cxnId="{E7E423DE-8819-41DE-8E3D-6F2C91A0EEF9}">
      <dgm:prSet/>
      <dgm:spPr/>
      <dgm:t>
        <a:bodyPr/>
        <a:lstStyle/>
        <a:p>
          <a:endParaRPr lang="en-US"/>
        </a:p>
      </dgm:t>
    </dgm:pt>
    <dgm:pt modelId="{26CAB072-C3CC-4412-8DEC-5A0E334989E5}" type="sibTrans" cxnId="{E7E423DE-8819-41DE-8E3D-6F2C91A0EEF9}">
      <dgm:prSet/>
      <dgm:spPr/>
      <dgm:t>
        <a:bodyPr/>
        <a:lstStyle/>
        <a:p>
          <a:endParaRPr lang="en-US"/>
        </a:p>
      </dgm:t>
    </dgm:pt>
    <dgm:pt modelId="{96315894-567F-498C-819F-14CFCED037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Azure File Services</a:t>
          </a:r>
        </a:p>
      </dgm:t>
    </dgm:pt>
    <dgm:pt modelId="{9C210C74-7069-4C5D-9428-35143FBF884E}" type="parTrans" cxnId="{15C22620-4926-4834-81D4-1DA85C2A0C9A}">
      <dgm:prSet/>
      <dgm:spPr/>
      <dgm:t>
        <a:bodyPr/>
        <a:lstStyle/>
        <a:p>
          <a:endParaRPr lang="en-US"/>
        </a:p>
      </dgm:t>
    </dgm:pt>
    <dgm:pt modelId="{DC6F78CF-1A47-4B67-A416-6733911D7EA1}" type="sibTrans" cxnId="{15C22620-4926-4834-81D4-1DA85C2A0C9A}">
      <dgm:prSet/>
      <dgm:spPr/>
      <dgm:t>
        <a:bodyPr/>
        <a:lstStyle/>
        <a:p>
          <a:endParaRPr lang="en-US"/>
        </a:p>
      </dgm:t>
    </dgm:pt>
    <dgm:pt modelId="{31BD3A5A-877A-4D76-902D-AEB9FAC19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Transforming to the cloud</a:t>
          </a:r>
        </a:p>
      </dgm:t>
    </dgm:pt>
    <dgm:pt modelId="{38A36FD4-1230-4CD1-9EEB-AE33D8295F0C}" type="parTrans" cxnId="{38C5B802-5845-475D-A37C-EA8430F4B40C}">
      <dgm:prSet/>
      <dgm:spPr/>
      <dgm:t>
        <a:bodyPr/>
        <a:lstStyle/>
        <a:p>
          <a:endParaRPr lang="en-US"/>
        </a:p>
      </dgm:t>
    </dgm:pt>
    <dgm:pt modelId="{85BFF722-7E52-4B7C-8AAA-6B66109593D0}" type="sibTrans" cxnId="{38C5B802-5845-475D-A37C-EA8430F4B40C}">
      <dgm:prSet/>
      <dgm:spPr/>
      <dgm:t>
        <a:bodyPr/>
        <a:lstStyle/>
        <a:p>
          <a:endParaRPr lang="en-US"/>
        </a:p>
      </dgm:t>
    </dgm:pt>
    <dgm:pt modelId="{624BE706-9FAC-4FC6-9A86-6938D37F74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</a:rPr>
            <a:t>Azure File Sync</a:t>
          </a:r>
        </a:p>
      </dgm:t>
    </dgm:pt>
    <dgm:pt modelId="{2847DDCA-25F7-4C6C-8E31-0440703A7B05}" type="parTrans" cxnId="{6A9BBE00-7200-4BA6-BB9C-F52B35CEB5A4}">
      <dgm:prSet/>
      <dgm:spPr/>
      <dgm:t>
        <a:bodyPr/>
        <a:lstStyle/>
        <a:p>
          <a:endParaRPr lang="en-US"/>
        </a:p>
      </dgm:t>
    </dgm:pt>
    <dgm:pt modelId="{DC900256-7967-448A-B10D-E345F072C69B}" type="sibTrans" cxnId="{6A9BBE00-7200-4BA6-BB9C-F52B35CEB5A4}">
      <dgm:prSet/>
      <dgm:spPr/>
      <dgm:t>
        <a:bodyPr/>
        <a:lstStyle/>
        <a:p>
          <a:endParaRPr lang="en-US"/>
        </a:p>
      </dgm:t>
    </dgm:pt>
    <dgm:pt modelId="{25AC3D13-822F-4548-8F4B-7494F7DE21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Almost transforming to the cloud</a:t>
          </a:r>
        </a:p>
      </dgm:t>
    </dgm:pt>
    <dgm:pt modelId="{B8166565-CF99-4B48-A5B2-86C257B55796}" type="parTrans" cxnId="{4AA52A75-0058-4F8A-A9E4-B932A90213EC}">
      <dgm:prSet/>
      <dgm:spPr/>
      <dgm:t>
        <a:bodyPr/>
        <a:lstStyle/>
        <a:p>
          <a:endParaRPr lang="en-US"/>
        </a:p>
      </dgm:t>
    </dgm:pt>
    <dgm:pt modelId="{04F7EF15-12CB-4AFF-9F92-19F70D1591B3}" type="sibTrans" cxnId="{4AA52A75-0058-4F8A-A9E4-B932A90213EC}">
      <dgm:prSet/>
      <dgm:spPr/>
      <dgm:t>
        <a:bodyPr/>
        <a:lstStyle/>
        <a:p>
          <a:endParaRPr lang="en-US"/>
        </a:p>
      </dgm:t>
    </dgm:pt>
    <dgm:pt modelId="{6D494CCC-A543-46C7-98F7-995BE94DBD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StorSimple, but no hardware and works</a:t>
          </a:r>
        </a:p>
      </dgm:t>
    </dgm:pt>
    <dgm:pt modelId="{99221A56-ED73-420E-A27B-A292A3A069DB}" type="parTrans" cxnId="{8A82BD66-0467-4A47-9548-74DC094FBE89}">
      <dgm:prSet/>
      <dgm:spPr/>
      <dgm:t>
        <a:bodyPr/>
        <a:lstStyle/>
        <a:p>
          <a:endParaRPr lang="en-US"/>
        </a:p>
      </dgm:t>
    </dgm:pt>
    <dgm:pt modelId="{67F7E7F5-0E22-4EB9-85A8-BA98FF558977}" type="sibTrans" cxnId="{8A82BD66-0467-4A47-9548-74DC094FBE89}">
      <dgm:prSet/>
      <dgm:spPr/>
      <dgm:t>
        <a:bodyPr/>
        <a:lstStyle/>
        <a:p>
          <a:endParaRPr lang="en-US"/>
        </a:p>
      </dgm:t>
    </dgm:pt>
    <dgm:pt modelId="{B4F78D91-017C-4619-9364-19569FD6C4E0}" type="pres">
      <dgm:prSet presAssocID="{39B7F9B7-34F7-4035-A30F-A8654510B64F}" presName="root" presStyleCnt="0">
        <dgm:presLayoutVars>
          <dgm:dir/>
          <dgm:resizeHandles val="exact"/>
        </dgm:presLayoutVars>
      </dgm:prSet>
      <dgm:spPr/>
    </dgm:pt>
    <dgm:pt modelId="{79F50C25-7072-40F4-8730-AD3E85F04DD7}" type="pres">
      <dgm:prSet presAssocID="{152BBCCF-3359-4EA0-BDD6-25E1F41030B1}" presName="compNode" presStyleCnt="0"/>
      <dgm:spPr/>
    </dgm:pt>
    <dgm:pt modelId="{C826850E-775B-48C8-B550-E9F678E2B0F3}" type="pres">
      <dgm:prSet presAssocID="{152BBCCF-3359-4EA0-BDD6-25E1F41030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7D91315-1926-4B65-AD55-34C1C0677777}" type="pres">
      <dgm:prSet presAssocID="{152BBCCF-3359-4EA0-BDD6-25E1F41030B1}" presName="iconSpace" presStyleCnt="0"/>
      <dgm:spPr/>
    </dgm:pt>
    <dgm:pt modelId="{F0F83C68-8216-40D6-B10F-0094E2C042C8}" type="pres">
      <dgm:prSet presAssocID="{152BBCCF-3359-4EA0-BDD6-25E1F41030B1}" presName="parTx" presStyleLbl="revTx" presStyleIdx="0" presStyleCnt="8">
        <dgm:presLayoutVars>
          <dgm:chMax val="0"/>
          <dgm:chPref val="0"/>
        </dgm:presLayoutVars>
      </dgm:prSet>
      <dgm:spPr/>
    </dgm:pt>
    <dgm:pt modelId="{03F126AD-8738-41B7-9E46-E6227DDE70B9}" type="pres">
      <dgm:prSet presAssocID="{152BBCCF-3359-4EA0-BDD6-25E1F41030B1}" presName="txSpace" presStyleCnt="0"/>
      <dgm:spPr/>
    </dgm:pt>
    <dgm:pt modelId="{63C3904D-BDA7-421F-843A-1F9F4CCD2654}" type="pres">
      <dgm:prSet presAssocID="{152BBCCF-3359-4EA0-BDD6-25E1F41030B1}" presName="desTx" presStyleLbl="revTx" presStyleIdx="1" presStyleCnt="8">
        <dgm:presLayoutVars/>
      </dgm:prSet>
      <dgm:spPr/>
    </dgm:pt>
    <dgm:pt modelId="{1E734A18-F265-43CD-9490-572F92DDF507}" type="pres">
      <dgm:prSet presAssocID="{95E518E0-9C81-4E50-BF5F-9FA33E18A9A0}" presName="sibTrans" presStyleCnt="0"/>
      <dgm:spPr/>
    </dgm:pt>
    <dgm:pt modelId="{005FA691-9F81-47C2-A2CF-C53C745CAA34}" type="pres">
      <dgm:prSet presAssocID="{77F906D0-C5E3-4D50-B802-84B8102A2AE4}" presName="compNode" presStyleCnt="0"/>
      <dgm:spPr/>
    </dgm:pt>
    <dgm:pt modelId="{06720983-6646-4661-AF14-AB8DCE8702D2}" type="pres">
      <dgm:prSet presAssocID="{77F906D0-C5E3-4D50-B802-84B8102A2A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CF1608C-3346-4D8E-A34A-A36DA52CEE5A}" type="pres">
      <dgm:prSet presAssocID="{77F906D0-C5E3-4D50-B802-84B8102A2AE4}" presName="iconSpace" presStyleCnt="0"/>
      <dgm:spPr/>
    </dgm:pt>
    <dgm:pt modelId="{A1622BE7-8E73-4CCE-8695-D99A5DBD09CE}" type="pres">
      <dgm:prSet presAssocID="{77F906D0-C5E3-4D50-B802-84B8102A2AE4}" presName="parTx" presStyleLbl="revTx" presStyleIdx="2" presStyleCnt="8">
        <dgm:presLayoutVars>
          <dgm:chMax val="0"/>
          <dgm:chPref val="0"/>
        </dgm:presLayoutVars>
      </dgm:prSet>
      <dgm:spPr/>
    </dgm:pt>
    <dgm:pt modelId="{584E6FED-653E-4A28-BAB2-D9269ABB95C8}" type="pres">
      <dgm:prSet presAssocID="{77F906D0-C5E3-4D50-B802-84B8102A2AE4}" presName="txSpace" presStyleCnt="0"/>
      <dgm:spPr/>
    </dgm:pt>
    <dgm:pt modelId="{B7CE4A0A-C800-49A2-AEC8-786CFD4E8B30}" type="pres">
      <dgm:prSet presAssocID="{77F906D0-C5E3-4D50-B802-84B8102A2AE4}" presName="desTx" presStyleLbl="revTx" presStyleIdx="3" presStyleCnt="8">
        <dgm:presLayoutVars/>
      </dgm:prSet>
      <dgm:spPr/>
    </dgm:pt>
    <dgm:pt modelId="{6884761A-D7DC-430D-B5D3-9CF3C0CEC5D8}" type="pres">
      <dgm:prSet presAssocID="{93A0749C-011A-46AF-870B-F9170E801384}" presName="sibTrans" presStyleCnt="0"/>
      <dgm:spPr/>
    </dgm:pt>
    <dgm:pt modelId="{E9E3EAA7-68EC-42C4-9B8A-6574A5BD6966}" type="pres">
      <dgm:prSet presAssocID="{96315894-567F-498C-819F-14CFCED0370F}" presName="compNode" presStyleCnt="0"/>
      <dgm:spPr/>
    </dgm:pt>
    <dgm:pt modelId="{64F810EF-75BD-410E-80A7-4C7FA5560B8E}" type="pres">
      <dgm:prSet presAssocID="{96315894-567F-498C-819F-14CFCED037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ECE26C82-228C-40ED-AE34-568CE9736BEF}" type="pres">
      <dgm:prSet presAssocID="{96315894-567F-498C-819F-14CFCED0370F}" presName="iconSpace" presStyleCnt="0"/>
      <dgm:spPr/>
    </dgm:pt>
    <dgm:pt modelId="{89F6279D-865F-41D2-A58C-CFD265323BE3}" type="pres">
      <dgm:prSet presAssocID="{96315894-567F-498C-819F-14CFCED0370F}" presName="parTx" presStyleLbl="revTx" presStyleIdx="4" presStyleCnt="8">
        <dgm:presLayoutVars>
          <dgm:chMax val="0"/>
          <dgm:chPref val="0"/>
        </dgm:presLayoutVars>
      </dgm:prSet>
      <dgm:spPr/>
    </dgm:pt>
    <dgm:pt modelId="{8D721CEF-CD36-4DE3-A52F-F2AD47E797AC}" type="pres">
      <dgm:prSet presAssocID="{96315894-567F-498C-819F-14CFCED0370F}" presName="txSpace" presStyleCnt="0"/>
      <dgm:spPr/>
    </dgm:pt>
    <dgm:pt modelId="{1C7C4D09-B4FD-41B7-8F16-802C54E00B05}" type="pres">
      <dgm:prSet presAssocID="{96315894-567F-498C-819F-14CFCED0370F}" presName="desTx" presStyleLbl="revTx" presStyleIdx="5" presStyleCnt="8">
        <dgm:presLayoutVars/>
      </dgm:prSet>
      <dgm:spPr/>
    </dgm:pt>
    <dgm:pt modelId="{BEE4EAF6-02F8-42C0-B7C6-7FD9190F54DD}" type="pres">
      <dgm:prSet presAssocID="{DC6F78CF-1A47-4B67-A416-6733911D7EA1}" presName="sibTrans" presStyleCnt="0"/>
      <dgm:spPr/>
    </dgm:pt>
    <dgm:pt modelId="{9192DA2B-746A-4D64-ADC8-EBDEC098DEE8}" type="pres">
      <dgm:prSet presAssocID="{624BE706-9FAC-4FC6-9A86-6938D37F7462}" presName="compNode" presStyleCnt="0"/>
      <dgm:spPr/>
    </dgm:pt>
    <dgm:pt modelId="{991FBF62-4C3F-4CF7-8F73-2F8D7791F2A7}" type="pres">
      <dgm:prSet presAssocID="{624BE706-9FAC-4FC6-9A86-6938D37F746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11158F5-90BE-481A-8FAC-034009B80AC2}" type="pres">
      <dgm:prSet presAssocID="{624BE706-9FAC-4FC6-9A86-6938D37F7462}" presName="iconSpace" presStyleCnt="0"/>
      <dgm:spPr/>
    </dgm:pt>
    <dgm:pt modelId="{94ECA3BE-B846-4849-ADFE-7FBFF307A9AB}" type="pres">
      <dgm:prSet presAssocID="{624BE706-9FAC-4FC6-9A86-6938D37F7462}" presName="parTx" presStyleLbl="revTx" presStyleIdx="6" presStyleCnt="8">
        <dgm:presLayoutVars>
          <dgm:chMax val="0"/>
          <dgm:chPref val="0"/>
        </dgm:presLayoutVars>
      </dgm:prSet>
      <dgm:spPr/>
    </dgm:pt>
    <dgm:pt modelId="{E59CAA6A-2C0A-4018-8674-19CA5D1AF6B0}" type="pres">
      <dgm:prSet presAssocID="{624BE706-9FAC-4FC6-9A86-6938D37F7462}" presName="txSpace" presStyleCnt="0"/>
      <dgm:spPr/>
    </dgm:pt>
    <dgm:pt modelId="{0154A704-576A-434E-8B8F-E79B6500FA1E}" type="pres">
      <dgm:prSet presAssocID="{624BE706-9FAC-4FC6-9A86-6938D37F7462}" presName="desTx" presStyleLbl="revTx" presStyleIdx="7" presStyleCnt="8">
        <dgm:presLayoutVars/>
      </dgm:prSet>
      <dgm:spPr/>
    </dgm:pt>
  </dgm:ptLst>
  <dgm:cxnLst>
    <dgm:cxn modelId="{6A9BBE00-7200-4BA6-BB9C-F52B35CEB5A4}" srcId="{39B7F9B7-34F7-4035-A30F-A8654510B64F}" destId="{624BE706-9FAC-4FC6-9A86-6938D37F7462}" srcOrd="3" destOrd="0" parTransId="{2847DDCA-25F7-4C6C-8E31-0440703A7B05}" sibTransId="{DC900256-7967-448A-B10D-E345F072C69B}"/>
    <dgm:cxn modelId="{38C5B802-5845-475D-A37C-EA8430F4B40C}" srcId="{96315894-567F-498C-819F-14CFCED0370F}" destId="{31BD3A5A-877A-4D76-902D-AEB9FAC190D4}" srcOrd="0" destOrd="0" parTransId="{38A36FD4-1230-4CD1-9EEB-AE33D8295F0C}" sibTransId="{85BFF722-7E52-4B7C-8AAA-6B66109593D0}"/>
    <dgm:cxn modelId="{07791609-C54F-4026-8A11-709FA94441A7}" type="presOf" srcId="{152BBCCF-3359-4EA0-BDD6-25E1F41030B1}" destId="{F0F83C68-8216-40D6-B10F-0094E2C042C8}" srcOrd="0" destOrd="0" presId="urn:microsoft.com/office/officeart/2018/2/layout/IconLabelDescriptionList"/>
    <dgm:cxn modelId="{A2775212-3923-470B-A4CF-AAEDE5127A3C}" type="presOf" srcId="{236FB9F0-3287-4B00-855B-141C07D6AE92}" destId="{63C3904D-BDA7-421F-843A-1F9F4CCD2654}" srcOrd="0" destOrd="0" presId="urn:microsoft.com/office/officeart/2018/2/layout/IconLabelDescriptionList"/>
    <dgm:cxn modelId="{27486718-8F94-4D0C-9D3B-57F8A6EB1D87}" type="presOf" srcId="{39B7F9B7-34F7-4035-A30F-A8654510B64F}" destId="{B4F78D91-017C-4619-9364-19569FD6C4E0}" srcOrd="0" destOrd="0" presId="urn:microsoft.com/office/officeart/2018/2/layout/IconLabelDescriptionList"/>
    <dgm:cxn modelId="{15C22620-4926-4834-81D4-1DA85C2A0C9A}" srcId="{39B7F9B7-34F7-4035-A30F-A8654510B64F}" destId="{96315894-567F-498C-819F-14CFCED0370F}" srcOrd="2" destOrd="0" parTransId="{9C210C74-7069-4C5D-9428-35143FBF884E}" sibTransId="{DC6F78CF-1A47-4B67-A416-6733911D7EA1}"/>
    <dgm:cxn modelId="{48BC2B5E-F5BD-4389-876E-287F92BA5F72}" type="presOf" srcId="{3100E27E-F78C-4ED7-AE15-4E146D61C57F}" destId="{B7CE4A0A-C800-49A2-AEC8-786CFD4E8B30}" srcOrd="0" destOrd="0" presId="urn:microsoft.com/office/officeart/2018/2/layout/IconLabelDescriptionList"/>
    <dgm:cxn modelId="{8A82BD66-0467-4A47-9548-74DC094FBE89}" srcId="{624BE706-9FAC-4FC6-9A86-6938D37F7462}" destId="{6D494CCC-A543-46C7-98F7-995BE94DBDAC}" srcOrd="1" destOrd="0" parTransId="{99221A56-ED73-420E-A27B-A292A3A069DB}" sibTransId="{67F7E7F5-0E22-4EB9-85A8-BA98FF558977}"/>
    <dgm:cxn modelId="{C4A16854-13A6-472E-AE91-A1CB672A2926}" srcId="{39B7F9B7-34F7-4035-A30F-A8654510B64F}" destId="{77F906D0-C5E3-4D50-B802-84B8102A2AE4}" srcOrd="1" destOrd="0" parTransId="{632844A2-B2A9-453A-AB66-8E0E7595AC5B}" sibTransId="{93A0749C-011A-46AF-870B-F9170E801384}"/>
    <dgm:cxn modelId="{4AA52A75-0058-4F8A-A9E4-B932A90213EC}" srcId="{624BE706-9FAC-4FC6-9A86-6938D37F7462}" destId="{25AC3D13-822F-4548-8F4B-7494F7DE2106}" srcOrd="0" destOrd="0" parTransId="{B8166565-CF99-4B48-A5B2-86C257B55796}" sibTransId="{04F7EF15-12CB-4AFF-9F92-19F70D1591B3}"/>
    <dgm:cxn modelId="{B1EE0A76-3B6B-46FE-8B8D-62FB19E5E89A}" type="presOf" srcId="{77F906D0-C5E3-4D50-B802-84B8102A2AE4}" destId="{A1622BE7-8E73-4CCE-8695-D99A5DBD09CE}" srcOrd="0" destOrd="0" presId="urn:microsoft.com/office/officeart/2018/2/layout/IconLabelDescriptionList"/>
    <dgm:cxn modelId="{8CCC7D7E-F0F1-4552-87A0-4150F982A691}" srcId="{152BBCCF-3359-4EA0-BDD6-25E1F41030B1}" destId="{236FB9F0-3287-4B00-855B-141C07D6AE92}" srcOrd="0" destOrd="0" parTransId="{67063F0A-02F3-4C00-AE56-77ABD6326185}" sibTransId="{8BC62177-6EF7-496A-A98A-8FDFA4562C09}"/>
    <dgm:cxn modelId="{861CD588-6250-472E-9C2A-75DDD5AB2DA0}" type="presOf" srcId="{624BE706-9FAC-4FC6-9A86-6938D37F7462}" destId="{94ECA3BE-B846-4849-ADFE-7FBFF307A9AB}" srcOrd="0" destOrd="0" presId="urn:microsoft.com/office/officeart/2018/2/layout/IconLabelDescriptionList"/>
    <dgm:cxn modelId="{8B16D4C3-4027-4598-9741-7F2DE846E6CE}" type="presOf" srcId="{31BD3A5A-877A-4D76-902D-AEB9FAC190D4}" destId="{1C7C4D09-B4FD-41B7-8F16-802C54E00B05}" srcOrd="0" destOrd="0" presId="urn:microsoft.com/office/officeart/2018/2/layout/IconLabelDescriptionList"/>
    <dgm:cxn modelId="{5C0B00C5-E7A2-4E19-B7C6-9BB04162E868}" type="presOf" srcId="{25AC3D13-822F-4548-8F4B-7494F7DE2106}" destId="{0154A704-576A-434E-8B8F-E79B6500FA1E}" srcOrd="0" destOrd="0" presId="urn:microsoft.com/office/officeart/2018/2/layout/IconLabelDescriptionList"/>
    <dgm:cxn modelId="{80A2D6D0-AADA-49D2-A390-8621D7BF7CF1}" type="presOf" srcId="{96315894-567F-498C-819F-14CFCED0370F}" destId="{89F6279D-865F-41D2-A58C-CFD265323BE3}" srcOrd="0" destOrd="0" presId="urn:microsoft.com/office/officeart/2018/2/layout/IconLabelDescriptionList"/>
    <dgm:cxn modelId="{E7E423DE-8819-41DE-8E3D-6F2C91A0EEF9}" srcId="{77F906D0-C5E3-4D50-B802-84B8102A2AE4}" destId="{3100E27E-F78C-4ED7-AE15-4E146D61C57F}" srcOrd="0" destOrd="0" parTransId="{14C6D505-42CD-49B6-AC4A-4128DE8F484C}" sibTransId="{26CAB072-C3CC-4412-8DEC-5A0E334989E5}"/>
    <dgm:cxn modelId="{8A6392F6-9574-4D2B-9084-70A41BED97F0}" type="presOf" srcId="{6D494CCC-A543-46C7-98F7-995BE94DBDAC}" destId="{0154A704-576A-434E-8B8F-E79B6500FA1E}" srcOrd="0" destOrd="1" presId="urn:microsoft.com/office/officeart/2018/2/layout/IconLabelDescriptionList"/>
    <dgm:cxn modelId="{79C6B4FB-D5D9-434A-B5CE-3F5330749058}" srcId="{39B7F9B7-34F7-4035-A30F-A8654510B64F}" destId="{152BBCCF-3359-4EA0-BDD6-25E1F41030B1}" srcOrd="0" destOrd="0" parTransId="{D4B2EE19-2406-44F1-8D04-DCD2A4D7A98A}" sibTransId="{95E518E0-9C81-4E50-BF5F-9FA33E18A9A0}"/>
    <dgm:cxn modelId="{679878A6-AE2B-45BC-AAFE-E6D17EFE191C}" type="presParOf" srcId="{B4F78D91-017C-4619-9364-19569FD6C4E0}" destId="{79F50C25-7072-40F4-8730-AD3E85F04DD7}" srcOrd="0" destOrd="0" presId="urn:microsoft.com/office/officeart/2018/2/layout/IconLabelDescriptionList"/>
    <dgm:cxn modelId="{3F92512A-A8D5-4673-BB00-3293B98CCE28}" type="presParOf" srcId="{79F50C25-7072-40F4-8730-AD3E85F04DD7}" destId="{C826850E-775B-48C8-B550-E9F678E2B0F3}" srcOrd="0" destOrd="0" presId="urn:microsoft.com/office/officeart/2018/2/layout/IconLabelDescriptionList"/>
    <dgm:cxn modelId="{5E264290-AA52-4A16-98FD-91278D0288BD}" type="presParOf" srcId="{79F50C25-7072-40F4-8730-AD3E85F04DD7}" destId="{C7D91315-1926-4B65-AD55-34C1C0677777}" srcOrd="1" destOrd="0" presId="urn:microsoft.com/office/officeart/2018/2/layout/IconLabelDescriptionList"/>
    <dgm:cxn modelId="{E975E9CD-8F18-4B1C-A74E-7B8E590E24DE}" type="presParOf" srcId="{79F50C25-7072-40F4-8730-AD3E85F04DD7}" destId="{F0F83C68-8216-40D6-B10F-0094E2C042C8}" srcOrd="2" destOrd="0" presId="urn:microsoft.com/office/officeart/2018/2/layout/IconLabelDescriptionList"/>
    <dgm:cxn modelId="{8D4D5BFD-AB85-485D-8F4A-18C4F7871E36}" type="presParOf" srcId="{79F50C25-7072-40F4-8730-AD3E85F04DD7}" destId="{03F126AD-8738-41B7-9E46-E6227DDE70B9}" srcOrd="3" destOrd="0" presId="urn:microsoft.com/office/officeart/2018/2/layout/IconLabelDescriptionList"/>
    <dgm:cxn modelId="{EAC712F0-C668-40E1-A777-EF235EB61FD1}" type="presParOf" srcId="{79F50C25-7072-40F4-8730-AD3E85F04DD7}" destId="{63C3904D-BDA7-421F-843A-1F9F4CCD2654}" srcOrd="4" destOrd="0" presId="urn:microsoft.com/office/officeart/2018/2/layout/IconLabelDescriptionList"/>
    <dgm:cxn modelId="{AA68FC9B-344F-40B5-A113-81326B804F89}" type="presParOf" srcId="{B4F78D91-017C-4619-9364-19569FD6C4E0}" destId="{1E734A18-F265-43CD-9490-572F92DDF507}" srcOrd="1" destOrd="0" presId="urn:microsoft.com/office/officeart/2018/2/layout/IconLabelDescriptionList"/>
    <dgm:cxn modelId="{F8F1AF15-4B67-4C5A-A275-7798C1D07C2F}" type="presParOf" srcId="{B4F78D91-017C-4619-9364-19569FD6C4E0}" destId="{005FA691-9F81-47C2-A2CF-C53C745CAA34}" srcOrd="2" destOrd="0" presId="urn:microsoft.com/office/officeart/2018/2/layout/IconLabelDescriptionList"/>
    <dgm:cxn modelId="{E5B5B870-CF4A-487A-A94D-E37EE6C2B725}" type="presParOf" srcId="{005FA691-9F81-47C2-A2CF-C53C745CAA34}" destId="{06720983-6646-4661-AF14-AB8DCE8702D2}" srcOrd="0" destOrd="0" presId="urn:microsoft.com/office/officeart/2018/2/layout/IconLabelDescriptionList"/>
    <dgm:cxn modelId="{E9571081-D0A8-4CF9-9C39-6316F2C6B4AD}" type="presParOf" srcId="{005FA691-9F81-47C2-A2CF-C53C745CAA34}" destId="{FCF1608C-3346-4D8E-A34A-A36DA52CEE5A}" srcOrd="1" destOrd="0" presId="urn:microsoft.com/office/officeart/2018/2/layout/IconLabelDescriptionList"/>
    <dgm:cxn modelId="{A9342EC5-8961-4259-BE82-50FE70020838}" type="presParOf" srcId="{005FA691-9F81-47C2-A2CF-C53C745CAA34}" destId="{A1622BE7-8E73-4CCE-8695-D99A5DBD09CE}" srcOrd="2" destOrd="0" presId="urn:microsoft.com/office/officeart/2018/2/layout/IconLabelDescriptionList"/>
    <dgm:cxn modelId="{819AD1FC-33EF-428D-8BD9-F68260E922AD}" type="presParOf" srcId="{005FA691-9F81-47C2-A2CF-C53C745CAA34}" destId="{584E6FED-653E-4A28-BAB2-D9269ABB95C8}" srcOrd="3" destOrd="0" presId="urn:microsoft.com/office/officeart/2018/2/layout/IconLabelDescriptionList"/>
    <dgm:cxn modelId="{ED3F2033-D232-42BA-BA68-AD9B65490916}" type="presParOf" srcId="{005FA691-9F81-47C2-A2CF-C53C745CAA34}" destId="{B7CE4A0A-C800-49A2-AEC8-786CFD4E8B30}" srcOrd="4" destOrd="0" presId="urn:microsoft.com/office/officeart/2018/2/layout/IconLabelDescriptionList"/>
    <dgm:cxn modelId="{0F83B19B-8ACD-4CBF-AA33-00FA4FEE61A7}" type="presParOf" srcId="{B4F78D91-017C-4619-9364-19569FD6C4E0}" destId="{6884761A-D7DC-430D-B5D3-9CF3C0CEC5D8}" srcOrd="3" destOrd="0" presId="urn:microsoft.com/office/officeart/2018/2/layout/IconLabelDescriptionList"/>
    <dgm:cxn modelId="{C24B1899-4E44-4AE4-9079-2B49E5428C08}" type="presParOf" srcId="{B4F78D91-017C-4619-9364-19569FD6C4E0}" destId="{E9E3EAA7-68EC-42C4-9B8A-6574A5BD6966}" srcOrd="4" destOrd="0" presId="urn:microsoft.com/office/officeart/2018/2/layout/IconLabelDescriptionList"/>
    <dgm:cxn modelId="{39663B56-5618-4017-B7D2-1DF6BCC2E903}" type="presParOf" srcId="{E9E3EAA7-68EC-42C4-9B8A-6574A5BD6966}" destId="{64F810EF-75BD-410E-80A7-4C7FA5560B8E}" srcOrd="0" destOrd="0" presId="urn:microsoft.com/office/officeart/2018/2/layout/IconLabelDescriptionList"/>
    <dgm:cxn modelId="{84D787A3-9959-4B17-AF76-2236C7B6AA56}" type="presParOf" srcId="{E9E3EAA7-68EC-42C4-9B8A-6574A5BD6966}" destId="{ECE26C82-228C-40ED-AE34-568CE9736BEF}" srcOrd="1" destOrd="0" presId="urn:microsoft.com/office/officeart/2018/2/layout/IconLabelDescriptionList"/>
    <dgm:cxn modelId="{8B24EEF5-6A56-4A23-84A1-76A75BB523E1}" type="presParOf" srcId="{E9E3EAA7-68EC-42C4-9B8A-6574A5BD6966}" destId="{89F6279D-865F-41D2-A58C-CFD265323BE3}" srcOrd="2" destOrd="0" presId="urn:microsoft.com/office/officeart/2018/2/layout/IconLabelDescriptionList"/>
    <dgm:cxn modelId="{8A9075E1-B506-42E1-A9D3-372D186F63A1}" type="presParOf" srcId="{E9E3EAA7-68EC-42C4-9B8A-6574A5BD6966}" destId="{8D721CEF-CD36-4DE3-A52F-F2AD47E797AC}" srcOrd="3" destOrd="0" presId="urn:microsoft.com/office/officeart/2018/2/layout/IconLabelDescriptionList"/>
    <dgm:cxn modelId="{54B45C56-1DAB-4F67-B5B0-ECBB769F9318}" type="presParOf" srcId="{E9E3EAA7-68EC-42C4-9B8A-6574A5BD6966}" destId="{1C7C4D09-B4FD-41B7-8F16-802C54E00B05}" srcOrd="4" destOrd="0" presId="urn:microsoft.com/office/officeart/2018/2/layout/IconLabelDescriptionList"/>
    <dgm:cxn modelId="{7A3ABEB9-073F-4274-ABA7-60D15B8164C2}" type="presParOf" srcId="{B4F78D91-017C-4619-9364-19569FD6C4E0}" destId="{BEE4EAF6-02F8-42C0-B7C6-7FD9190F54DD}" srcOrd="5" destOrd="0" presId="urn:microsoft.com/office/officeart/2018/2/layout/IconLabelDescriptionList"/>
    <dgm:cxn modelId="{72802E9A-AAE0-4A47-BA8E-CD943131783A}" type="presParOf" srcId="{B4F78D91-017C-4619-9364-19569FD6C4E0}" destId="{9192DA2B-746A-4D64-ADC8-EBDEC098DEE8}" srcOrd="6" destOrd="0" presId="urn:microsoft.com/office/officeart/2018/2/layout/IconLabelDescriptionList"/>
    <dgm:cxn modelId="{B6BC600C-D636-4757-8CEC-6DEFAA110E6D}" type="presParOf" srcId="{9192DA2B-746A-4D64-ADC8-EBDEC098DEE8}" destId="{991FBF62-4C3F-4CF7-8F73-2F8D7791F2A7}" srcOrd="0" destOrd="0" presId="urn:microsoft.com/office/officeart/2018/2/layout/IconLabelDescriptionList"/>
    <dgm:cxn modelId="{EBD2D2B3-1493-4EDE-87CF-263C8832867B}" type="presParOf" srcId="{9192DA2B-746A-4D64-ADC8-EBDEC098DEE8}" destId="{811158F5-90BE-481A-8FAC-034009B80AC2}" srcOrd="1" destOrd="0" presId="urn:microsoft.com/office/officeart/2018/2/layout/IconLabelDescriptionList"/>
    <dgm:cxn modelId="{D4B7A978-895D-498B-B27E-416809DEEAB6}" type="presParOf" srcId="{9192DA2B-746A-4D64-ADC8-EBDEC098DEE8}" destId="{94ECA3BE-B846-4849-ADFE-7FBFF307A9AB}" srcOrd="2" destOrd="0" presId="urn:microsoft.com/office/officeart/2018/2/layout/IconLabelDescriptionList"/>
    <dgm:cxn modelId="{4DB11790-B695-4886-9E3D-E962211B0164}" type="presParOf" srcId="{9192DA2B-746A-4D64-ADC8-EBDEC098DEE8}" destId="{E59CAA6A-2C0A-4018-8674-19CA5D1AF6B0}" srcOrd="3" destOrd="0" presId="urn:microsoft.com/office/officeart/2018/2/layout/IconLabelDescriptionList"/>
    <dgm:cxn modelId="{7DAAEBDA-A295-45F7-9773-6FC1251B5D7C}" type="presParOf" srcId="{9192DA2B-746A-4D64-ADC8-EBDEC098DEE8}" destId="{0154A704-576A-434E-8B8F-E79B6500FA1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D1BE1A-C264-428B-9BE3-CA9442EA2364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CDD2B67-5540-4B84-8305-3322B0CF5CCD}">
      <dgm:prSet/>
      <dgm:spPr/>
      <dgm:t>
        <a:bodyPr/>
        <a:lstStyle/>
        <a:p>
          <a:r>
            <a:rPr lang="en-US"/>
            <a:t>Verify replication and general health</a:t>
          </a:r>
        </a:p>
      </dgm:t>
    </dgm:pt>
    <dgm:pt modelId="{F415CE82-8338-4C07-B66A-356F80F7CBD0}" type="parTrans" cxnId="{79195539-9AB2-4A01-B78E-CFC039C5F6C3}">
      <dgm:prSet/>
      <dgm:spPr/>
      <dgm:t>
        <a:bodyPr/>
        <a:lstStyle/>
        <a:p>
          <a:endParaRPr lang="en-US"/>
        </a:p>
      </dgm:t>
    </dgm:pt>
    <dgm:pt modelId="{ED1A655E-75F4-4D28-9384-7C531D06B63A}" type="sibTrans" cxnId="{79195539-9AB2-4A01-B78E-CFC039C5F6C3}">
      <dgm:prSet/>
      <dgm:spPr/>
      <dgm:t>
        <a:bodyPr/>
        <a:lstStyle/>
        <a:p>
          <a:endParaRPr lang="en-US"/>
        </a:p>
      </dgm:t>
    </dgm:pt>
    <dgm:pt modelId="{5FE16B26-27CA-4A0A-B78E-027BB36830C0}">
      <dgm:prSet/>
      <dgm:spPr/>
      <dgm:t>
        <a:bodyPr/>
        <a:lstStyle/>
        <a:p>
          <a:r>
            <a:rPr lang="en-US"/>
            <a:t>Get IP, Name from DC01</a:t>
          </a:r>
        </a:p>
      </dgm:t>
    </dgm:pt>
    <dgm:pt modelId="{C5F0B72C-A8AA-4D87-81DF-91FFB34F3B4E}" type="parTrans" cxnId="{2E3E38F2-05B1-4B29-AA45-1895EB1F2A3D}">
      <dgm:prSet/>
      <dgm:spPr/>
      <dgm:t>
        <a:bodyPr/>
        <a:lstStyle/>
        <a:p>
          <a:endParaRPr lang="en-US"/>
        </a:p>
      </dgm:t>
    </dgm:pt>
    <dgm:pt modelId="{D089AF3B-DF48-4977-8196-6669039C7DB2}" type="sibTrans" cxnId="{2E3E38F2-05B1-4B29-AA45-1895EB1F2A3D}">
      <dgm:prSet/>
      <dgm:spPr/>
      <dgm:t>
        <a:bodyPr/>
        <a:lstStyle/>
        <a:p>
          <a:endParaRPr lang="en-US"/>
        </a:p>
      </dgm:t>
    </dgm:pt>
    <dgm:pt modelId="{0D298913-8FDA-4274-B2FF-1EC5ABCA58DC}">
      <dgm:prSet/>
      <dgm:spPr/>
      <dgm:t>
        <a:bodyPr/>
        <a:lstStyle/>
        <a:p>
          <a:r>
            <a:rPr lang="en-US"/>
            <a:t>Rename and change name on DC01</a:t>
          </a:r>
        </a:p>
      </dgm:t>
    </dgm:pt>
    <dgm:pt modelId="{58E752D5-39FE-489A-867A-4F475768CBC4}" type="parTrans" cxnId="{4164E289-20D2-4404-ABFF-3C4413C981DD}">
      <dgm:prSet/>
      <dgm:spPr/>
      <dgm:t>
        <a:bodyPr/>
        <a:lstStyle/>
        <a:p>
          <a:endParaRPr lang="en-US"/>
        </a:p>
      </dgm:t>
    </dgm:pt>
    <dgm:pt modelId="{4B0B852A-0FB4-4294-B43A-DCF78D16F524}" type="sibTrans" cxnId="{4164E289-20D2-4404-ABFF-3C4413C981DD}">
      <dgm:prSet/>
      <dgm:spPr/>
      <dgm:t>
        <a:bodyPr/>
        <a:lstStyle/>
        <a:p>
          <a:endParaRPr lang="en-US"/>
        </a:p>
      </dgm:t>
    </dgm:pt>
    <dgm:pt modelId="{9ED55115-09F0-46E8-B107-AC7D2222712D}">
      <dgm:prSet/>
      <dgm:spPr/>
      <dgm:t>
        <a:bodyPr/>
        <a:lstStyle/>
        <a:p>
          <a:r>
            <a:rPr lang="en-US"/>
            <a:t>Install new DC01, with old IP</a:t>
          </a:r>
        </a:p>
      </dgm:t>
    </dgm:pt>
    <dgm:pt modelId="{E1EB1C54-E046-4CBD-B93B-423E5B565ADD}" type="parTrans" cxnId="{8530F26D-2425-4280-97E4-F7B5581305F1}">
      <dgm:prSet/>
      <dgm:spPr/>
      <dgm:t>
        <a:bodyPr/>
        <a:lstStyle/>
        <a:p>
          <a:endParaRPr lang="en-US"/>
        </a:p>
      </dgm:t>
    </dgm:pt>
    <dgm:pt modelId="{51A87271-2D85-426F-87BF-AFB2E42E59DC}" type="sibTrans" cxnId="{8530F26D-2425-4280-97E4-F7B5581305F1}">
      <dgm:prSet/>
      <dgm:spPr/>
      <dgm:t>
        <a:bodyPr/>
        <a:lstStyle/>
        <a:p>
          <a:endParaRPr lang="en-US"/>
        </a:p>
      </dgm:t>
    </dgm:pt>
    <dgm:pt modelId="{5FE3D4F1-FB0F-44F4-9795-7EC97C77FDD7}">
      <dgm:prSet/>
      <dgm:spPr/>
      <dgm:t>
        <a:bodyPr/>
        <a:lstStyle/>
        <a:p>
          <a:r>
            <a:rPr lang="en-US"/>
            <a:t>Install ADDS, Inc DNS</a:t>
          </a:r>
        </a:p>
      </dgm:t>
    </dgm:pt>
    <dgm:pt modelId="{A5466D32-9FA7-45AD-AFBC-B0BC959C9872}" type="parTrans" cxnId="{6027A639-85D1-4F75-9CB7-AECA3FBAF0B8}">
      <dgm:prSet/>
      <dgm:spPr/>
      <dgm:t>
        <a:bodyPr/>
        <a:lstStyle/>
        <a:p>
          <a:endParaRPr lang="en-US"/>
        </a:p>
      </dgm:t>
    </dgm:pt>
    <dgm:pt modelId="{8669D2EF-5C03-4E66-BDB0-80E83F6D5B92}" type="sibTrans" cxnId="{6027A639-85D1-4F75-9CB7-AECA3FBAF0B8}">
      <dgm:prSet/>
      <dgm:spPr/>
      <dgm:t>
        <a:bodyPr/>
        <a:lstStyle/>
        <a:p>
          <a:endParaRPr lang="en-US"/>
        </a:p>
      </dgm:t>
    </dgm:pt>
    <dgm:pt modelId="{07920D3A-1C30-4778-B1CA-78FF8DC312EA}">
      <dgm:prSet/>
      <dgm:spPr/>
      <dgm:t>
        <a:bodyPr/>
        <a:lstStyle/>
        <a:p>
          <a:r>
            <a:rPr lang="en-US"/>
            <a:t>DC Promo</a:t>
          </a:r>
        </a:p>
      </dgm:t>
    </dgm:pt>
    <dgm:pt modelId="{526538AD-5641-4B8A-8676-CE01DA454B2A}" type="parTrans" cxnId="{41A5A95C-D0EC-44FB-8F5B-0D1B02C75B20}">
      <dgm:prSet/>
      <dgm:spPr/>
      <dgm:t>
        <a:bodyPr/>
        <a:lstStyle/>
        <a:p>
          <a:endParaRPr lang="en-US"/>
        </a:p>
      </dgm:t>
    </dgm:pt>
    <dgm:pt modelId="{6917DF08-B9DE-4181-A3DB-ED504DBC3645}" type="sibTrans" cxnId="{41A5A95C-D0EC-44FB-8F5B-0D1B02C75B20}">
      <dgm:prSet/>
      <dgm:spPr/>
      <dgm:t>
        <a:bodyPr/>
        <a:lstStyle/>
        <a:p>
          <a:endParaRPr lang="en-US"/>
        </a:p>
      </dgm:t>
    </dgm:pt>
    <dgm:pt modelId="{1E388627-CDAB-45F2-A864-080186B75522}">
      <dgm:prSet/>
      <dgm:spPr/>
      <dgm:t>
        <a:bodyPr/>
        <a:lstStyle/>
        <a:p>
          <a:r>
            <a:rPr lang="en-US"/>
            <a:t>Verify replication and general health</a:t>
          </a:r>
        </a:p>
      </dgm:t>
    </dgm:pt>
    <dgm:pt modelId="{2CBCAD1E-FC7B-4898-9D1F-44866D00B396}" type="parTrans" cxnId="{43DBF0FA-F279-4E0F-9450-231B25B08EF2}">
      <dgm:prSet/>
      <dgm:spPr/>
      <dgm:t>
        <a:bodyPr/>
        <a:lstStyle/>
        <a:p>
          <a:endParaRPr lang="en-US"/>
        </a:p>
      </dgm:t>
    </dgm:pt>
    <dgm:pt modelId="{36B625F1-956B-4159-A034-A7F8198FC68F}" type="sibTrans" cxnId="{43DBF0FA-F279-4E0F-9450-231B25B08EF2}">
      <dgm:prSet/>
      <dgm:spPr/>
      <dgm:t>
        <a:bodyPr/>
        <a:lstStyle/>
        <a:p>
          <a:endParaRPr lang="en-US"/>
        </a:p>
      </dgm:t>
    </dgm:pt>
    <dgm:pt modelId="{B5D931C5-4746-4CF3-84DF-1615312AB064}">
      <dgm:prSet/>
      <dgm:spPr/>
      <dgm:t>
        <a:bodyPr/>
        <a:lstStyle/>
        <a:p>
          <a:r>
            <a:rPr lang="en-US"/>
            <a:t>Repeat for all other DC’s</a:t>
          </a:r>
        </a:p>
      </dgm:t>
    </dgm:pt>
    <dgm:pt modelId="{FDCFEA28-5217-4E71-9181-1D62F8A3EDBA}" type="parTrans" cxnId="{A89AA01F-E141-49C5-9BF2-225D388C6E20}">
      <dgm:prSet/>
      <dgm:spPr/>
      <dgm:t>
        <a:bodyPr/>
        <a:lstStyle/>
        <a:p>
          <a:endParaRPr lang="en-US"/>
        </a:p>
      </dgm:t>
    </dgm:pt>
    <dgm:pt modelId="{9A183575-D7E6-444E-8A6F-8247B2BC60A2}" type="sibTrans" cxnId="{A89AA01F-E141-49C5-9BF2-225D388C6E20}">
      <dgm:prSet/>
      <dgm:spPr/>
      <dgm:t>
        <a:bodyPr/>
        <a:lstStyle/>
        <a:p>
          <a:endParaRPr lang="en-US"/>
        </a:p>
      </dgm:t>
    </dgm:pt>
    <dgm:pt modelId="{6DC2A4F8-5D68-4329-924F-D99A0B3013DA}">
      <dgm:prSet/>
      <dgm:spPr/>
      <dgm:t>
        <a:bodyPr/>
        <a:lstStyle/>
        <a:p>
          <a:r>
            <a:rPr lang="en-US"/>
            <a:t>Verify replication and general health</a:t>
          </a:r>
        </a:p>
      </dgm:t>
    </dgm:pt>
    <dgm:pt modelId="{2AFF75B4-2043-446D-BFDE-88CDEFDA20B9}" type="parTrans" cxnId="{843E9747-D137-4A41-8A35-E821D1D68B56}">
      <dgm:prSet/>
      <dgm:spPr/>
      <dgm:t>
        <a:bodyPr/>
        <a:lstStyle/>
        <a:p>
          <a:endParaRPr lang="en-US"/>
        </a:p>
      </dgm:t>
    </dgm:pt>
    <dgm:pt modelId="{9FBD8BBF-92B4-451B-B951-9B7D5CAD4E82}" type="sibTrans" cxnId="{843E9747-D137-4A41-8A35-E821D1D68B56}">
      <dgm:prSet/>
      <dgm:spPr/>
      <dgm:t>
        <a:bodyPr/>
        <a:lstStyle/>
        <a:p>
          <a:endParaRPr lang="en-US"/>
        </a:p>
      </dgm:t>
    </dgm:pt>
    <dgm:pt modelId="{C5A2D4AE-1546-48BD-A7F6-110D0C266856}">
      <dgm:prSet/>
      <dgm:spPr/>
      <dgm:t>
        <a:bodyPr/>
        <a:lstStyle/>
        <a:p>
          <a:r>
            <a:rPr lang="en-US"/>
            <a:t>Wait for a few days</a:t>
          </a:r>
        </a:p>
      </dgm:t>
    </dgm:pt>
    <dgm:pt modelId="{A6A15A42-7D1C-4E24-8555-AEBE59E2BA99}" type="parTrans" cxnId="{FA6EBCE0-A2A8-46AC-8A1B-272EB5513715}">
      <dgm:prSet/>
      <dgm:spPr/>
      <dgm:t>
        <a:bodyPr/>
        <a:lstStyle/>
        <a:p>
          <a:endParaRPr lang="en-US"/>
        </a:p>
      </dgm:t>
    </dgm:pt>
    <dgm:pt modelId="{840D175A-F147-4B23-B255-620CA573E5DF}" type="sibTrans" cxnId="{FA6EBCE0-A2A8-46AC-8A1B-272EB5513715}">
      <dgm:prSet/>
      <dgm:spPr/>
      <dgm:t>
        <a:bodyPr/>
        <a:lstStyle/>
        <a:p>
          <a:endParaRPr lang="en-US"/>
        </a:p>
      </dgm:t>
    </dgm:pt>
    <dgm:pt modelId="{4DF26E6C-10CB-435A-819C-54D0F6A74EF4}">
      <dgm:prSet/>
      <dgm:spPr/>
      <dgm:t>
        <a:bodyPr/>
        <a:lstStyle/>
        <a:p>
          <a:r>
            <a:rPr lang="en-US"/>
            <a:t>Decommission old DCs</a:t>
          </a:r>
        </a:p>
      </dgm:t>
    </dgm:pt>
    <dgm:pt modelId="{E831D385-7D04-4F5E-85C8-02952C886352}" type="parTrans" cxnId="{44113539-247A-4572-8E38-2CCD7261D99D}">
      <dgm:prSet/>
      <dgm:spPr/>
      <dgm:t>
        <a:bodyPr/>
        <a:lstStyle/>
        <a:p>
          <a:endParaRPr lang="en-US"/>
        </a:p>
      </dgm:t>
    </dgm:pt>
    <dgm:pt modelId="{86A3753A-0933-4373-BBDD-D7A9028854C1}" type="sibTrans" cxnId="{44113539-247A-4572-8E38-2CCD7261D99D}">
      <dgm:prSet/>
      <dgm:spPr/>
      <dgm:t>
        <a:bodyPr/>
        <a:lstStyle/>
        <a:p>
          <a:endParaRPr lang="en-US"/>
        </a:p>
      </dgm:t>
    </dgm:pt>
    <dgm:pt modelId="{20D52D54-6A78-4AC6-BB5C-F91D52C2155C}">
      <dgm:prSet/>
      <dgm:spPr/>
      <dgm:t>
        <a:bodyPr/>
        <a:lstStyle/>
        <a:p>
          <a:r>
            <a:rPr lang="en-US"/>
            <a:t>Verify replication and general health</a:t>
          </a:r>
        </a:p>
      </dgm:t>
    </dgm:pt>
    <dgm:pt modelId="{DF1ABCFF-EFE4-4F07-A03F-CC423F894DB5}" type="parTrans" cxnId="{A6C705B1-3F35-4C9C-8AF4-7B5926D22BF7}">
      <dgm:prSet/>
      <dgm:spPr/>
      <dgm:t>
        <a:bodyPr/>
        <a:lstStyle/>
        <a:p>
          <a:endParaRPr lang="en-US"/>
        </a:p>
      </dgm:t>
    </dgm:pt>
    <dgm:pt modelId="{5CF5D264-AC18-4ED1-9392-8F3B4CFA0F8C}" type="sibTrans" cxnId="{A6C705B1-3F35-4C9C-8AF4-7B5926D22BF7}">
      <dgm:prSet/>
      <dgm:spPr/>
      <dgm:t>
        <a:bodyPr/>
        <a:lstStyle/>
        <a:p>
          <a:endParaRPr lang="en-US"/>
        </a:p>
      </dgm:t>
    </dgm:pt>
    <dgm:pt modelId="{F0361C6B-DC18-498B-A772-15B86595422F}">
      <dgm:prSet/>
      <dgm:spPr/>
      <dgm:t>
        <a:bodyPr/>
        <a:lstStyle/>
        <a:p>
          <a:r>
            <a:rPr lang="en-US"/>
            <a:t>Cleanup in Sites and Services/AD/DNS</a:t>
          </a:r>
        </a:p>
      </dgm:t>
    </dgm:pt>
    <dgm:pt modelId="{E933DA04-53E7-46B0-977C-76FD2351CE94}" type="parTrans" cxnId="{05CD747E-3153-4909-B8C3-846FD1B7AF2E}">
      <dgm:prSet/>
      <dgm:spPr/>
      <dgm:t>
        <a:bodyPr/>
        <a:lstStyle/>
        <a:p>
          <a:endParaRPr lang="en-US"/>
        </a:p>
      </dgm:t>
    </dgm:pt>
    <dgm:pt modelId="{463B366D-AF99-42B0-80F0-72430CC7D956}" type="sibTrans" cxnId="{05CD747E-3153-4909-B8C3-846FD1B7AF2E}">
      <dgm:prSet/>
      <dgm:spPr/>
      <dgm:t>
        <a:bodyPr/>
        <a:lstStyle/>
        <a:p>
          <a:endParaRPr lang="en-US"/>
        </a:p>
      </dgm:t>
    </dgm:pt>
    <dgm:pt modelId="{69891D05-1728-4799-B2B8-D355F27B10B8}" type="pres">
      <dgm:prSet presAssocID="{29D1BE1A-C264-428B-9BE3-CA9442EA2364}" presName="diagram" presStyleCnt="0">
        <dgm:presLayoutVars>
          <dgm:dir/>
          <dgm:resizeHandles val="exact"/>
        </dgm:presLayoutVars>
      </dgm:prSet>
      <dgm:spPr/>
    </dgm:pt>
    <dgm:pt modelId="{FD4DB098-82F8-49D3-93FD-00006473F76B}" type="pres">
      <dgm:prSet presAssocID="{FCDD2B67-5540-4B84-8305-3322B0CF5CCD}" presName="node" presStyleLbl="node1" presStyleIdx="0" presStyleCnt="13">
        <dgm:presLayoutVars>
          <dgm:bulletEnabled val="1"/>
        </dgm:presLayoutVars>
      </dgm:prSet>
      <dgm:spPr/>
    </dgm:pt>
    <dgm:pt modelId="{C4DAE835-5D03-48BE-8240-C102795CEA45}" type="pres">
      <dgm:prSet presAssocID="{ED1A655E-75F4-4D28-9384-7C531D06B63A}" presName="sibTrans" presStyleLbl="sibTrans2D1" presStyleIdx="0" presStyleCnt="12"/>
      <dgm:spPr/>
    </dgm:pt>
    <dgm:pt modelId="{942AD587-A75C-4995-9352-3BF565E4571D}" type="pres">
      <dgm:prSet presAssocID="{ED1A655E-75F4-4D28-9384-7C531D06B63A}" presName="connectorText" presStyleLbl="sibTrans2D1" presStyleIdx="0" presStyleCnt="12"/>
      <dgm:spPr/>
    </dgm:pt>
    <dgm:pt modelId="{268066C9-0297-4C5F-A71D-7FE3FB8A13D6}" type="pres">
      <dgm:prSet presAssocID="{5FE16B26-27CA-4A0A-B78E-027BB36830C0}" presName="node" presStyleLbl="node1" presStyleIdx="1" presStyleCnt="13">
        <dgm:presLayoutVars>
          <dgm:bulletEnabled val="1"/>
        </dgm:presLayoutVars>
      </dgm:prSet>
      <dgm:spPr/>
    </dgm:pt>
    <dgm:pt modelId="{CE5A077D-62D9-41BB-8EC2-EA51B6545D63}" type="pres">
      <dgm:prSet presAssocID="{D089AF3B-DF48-4977-8196-6669039C7DB2}" presName="sibTrans" presStyleLbl="sibTrans2D1" presStyleIdx="1" presStyleCnt="12"/>
      <dgm:spPr/>
    </dgm:pt>
    <dgm:pt modelId="{AFA7CF28-F481-46B3-9EEA-9F5DA8CAF662}" type="pres">
      <dgm:prSet presAssocID="{D089AF3B-DF48-4977-8196-6669039C7DB2}" presName="connectorText" presStyleLbl="sibTrans2D1" presStyleIdx="1" presStyleCnt="12"/>
      <dgm:spPr/>
    </dgm:pt>
    <dgm:pt modelId="{17713273-8C01-4EAB-A13C-73F5B1419124}" type="pres">
      <dgm:prSet presAssocID="{0D298913-8FDA-4274-B2FF-1EC5ABCA58DC}" presName="node" presStyleLbl="node1" presStyleIdx="2" presStyleCnt="13">
        <dgm:presLayoutVars>
          <dgm:bulletEnabled val="1"/>
        </dgm:presLayoutVars>
      </dgm:prSet>
      <dgm:spPr/>
    </dgm:pt>
    <dgm:pt modelId="{50093AA4-FD7D-4477-8769-BAA0D9145D95}" type="pres">
      <dgm:prSet presAssocID="{4B0B852A-0FB4-4294-B43A-DCF78D16F524}" presName="sibTrans" presStyleLbl="sibTrans2D1" presStyleIdx="2" presStyleCnt="12"/>
      <dgm:spPr/>
    </dgm:pt>
    <dgm:pt modelId="{FEA5BB72-6F4C-46D9-8EDD-1CD081BB1E12}" type="pres">
      <dgm:prSet presAssocID="{4B0B852A-0FB4-4294-B43A-DCF78D16F524}" presName="connectorText" presStyleLbl="sibTrans2D1" presStyleIdx="2" presStyleCnt="12"/>
      <dgm:spPr/>
    </dgm:pt>
    <dgm:pt modelId="{AF3FF55B-056A-4462-87D9-093F8029B60D}" type="pres">
      <dgm:prSet presAssocID="{9ED55115-09F0-46E8-B107-AC7D2222712D}" presName="node" presStyleLbl="node1" presStyleIdx="3" presStyleCnt="13">
        <dgm:presLayoutVars>
          <dgm:bulletEnabled val="1"/>
        </dgm:presLayoutVars>
      </dgm:prSet>
      <dgm:spPr/>
    </dgm:pt>
    <dgm:pt modelId="{8222204B-9D87-4FF0-ACA0-02F3B559D746}" type="pres">
      <dgm:prSet presAssocID="{51A87271-2D85-426F-87BF-AFB2E42E59DC}" presName="sibTrans" presStyleLbl="sibTrans2D1" presStyleIdx="3" presStyleCnt="12"/>
      <dgm:spPr/>
    </dgm:pt>
    <dgm:pt modelId="{C6756ADD-1E00-45C4-AFCC-698220A3DB67}" type="pres">
      <dgm:prSet presAssocID="{51A87271-2D85-426F-87BF-AFB2E42E59DC}" presName="connectorText" presStyleLbl="sibTrans2D1" presStyleIdx="3" presStyleCnt="12"/>
      <dgm:spPr/>
    </dgm:pt>
    <dgm:pt modelId="{76740F87-D39C-4B8E-A8EB-6F218E5CE8DD}" type="pres">
      <dgm:prSet presAssocID="{5FE3D4F1-FB0F-44F4-9795-7EC97C77FDD7}" presName="node" presStyleLbl="node1" presStyleIdx="4" presStyleCnt="13">
        <dgm:presLayoutVars>
          <dgm:bulletEnabled val="1"/>
        </dgm:presLayoutVars>
      </dgm:prSet>
      <dgm:spPr/>
    </dgm:pt>
    <dgm:pt modelId="{77E88626-E038-4468-B799-AB29190D1D70}" type="pres">
      <dgm:prSet presAssocID="{8669D2EF-5C03-4E66-BDB0-80E83F6D5B92}" presName="sibTrans" presStyleLbl="sibTrans2D1" presStyleIdx="4" presStyleCnt="12"/>
      <dgm:spPr/>
    </dgm:pt>
    <dgm:pt modelId="{00BCCA45-3935-4C51-A04F-8AECA62B0649}" type="pres">
      <dgm:prSet presAssocID="{8669D2EF-5C03-4E66-BDB0-80E83F6D5B92}" presName="connectorText" presStyleLbl="sibTrans2D1" presStyleIdx="4" presStyleCnt="12"/>
      <dgm:spPr/>
    </dgm:pt>
    <dgm:pt modelId="{D78C5831-4374-443C-9021-378228382AAD}" type="pres">
      <dgm:prSet presAssocID="{07920D3A-1C30-4778-B1CA-78FF8DC312EA}" presName="node" presStyleLbl="node1" presStyleIdx="5" presStyleCnt="13">
        <dgm:presLayoutVars>
          <dgm:bulletEnabled val="1"/>
        </dgm:presLayoutVars>
      </dgm:prSet>
      <dgm:spPr/>
    </dgm:pt>
    <dgm:pt modelId="{379D457A-FF34-4989-A7F6-40525E4B8542}" type="pres">
      <dgm:prSet presAssocID="{6917DF08-B9DE-4181-A3DB-ED504DBC3645}" presName="sibTrans" presStyleLbl="sibTrans2D1" presStyleIdx="5" presStyleCnt="12"/>
      <dgm:spPr/>
    </dgm:pt>
    <dgm:pt modelId="{CA6B8556-F6A2-4FB7-8F7E-C778D6020466}" type="pres">
      <dgm:prSet presAssocID="{6917DF08-B9DE-4181-A3DB-ED504DBC3645}" presName="connectorText" presStyleLbl="sibTrans2D1" presStyleIdx="5" presStyleCnt="12"/>
      <dgm:spPr/>
    </dgm:pt>
    <dgm:pt modelId="{8DFF9DC7-1EF9-4748-AE10-F394766DA5AD}" type="pres">
      <dgm:prSet presAssocID="{1E388627-CDAB-45F2-A864-080186B75522}" presName="node" presStyleLbl="node1" presStyleIdx="6" presStyleCnt="13">
        <dgm:presLayoutVars>
          <dgm:bulletEnabled val="1"/>
        </dgm:presLayoutVars>
      </dgm:prSet>
      <dgm:spPr/>
    </dgm:pt>
    <dgm:pt modelId="{DBAB14E7-4EC4-4E76-88FD-3CEC848D80EE}" type="pres">
      <dgm:prSet presAssocID="{36B625F1-956B-4159-A034-A7F8198FC68F}" presName="sibTrans" presStyleLbl="sibTrans2D1" presStyleIdx="6" presStyleCnt="12"/>
      <dgm:spPr/>
    </dgm:pt>
    <dgm:pt modelId="{DF489233-8F32-4984-BAD7-78750533FE73}" type="pres">
      <dgm:prSet presAssocID="{36B625F1-956B-4159-A034-A7F8198FC68F}" presName="connectorText" presStyleLbl="sibTrans2D1" presStyleIdx="6" presStyleCnt="12"/>
      <dgm:spPr/>
    </dgm:pt>
    <dgm:pt modelId="{25B35AB7-851A-412D-B4F3-C97D3A07F3F6}" type="pres">
      <dgm:prSet presAssocID="{B5D931C5-4746-4CF3-84DF-1615312AB064}" presName="node" presStyleLbl="node1" presStyleIdx="7" presStyleCnt="13">
        <dgm:presLayoutVars>
          <dgm:bulletEnabled val="1"/>
        </dgm:presLayoutVars>
      </dgm:prSet>
      <dgm:spPr/>
    </dgm:pt>
    <dgm:pt modelId="{7A87C357-D718-4C5E-8564-2C5E5D47DB2D}" type="pres">
      <dgm:prSet presAssocID="{9A183575-D7E6-444E-8A6F-8247B2BC60A2}" presName="sibTrans" presStyleLbl="sibTrans2D1" presStyleIdx="7" presStyleCnt="12"/>
      <dgm:spPr/>
    </dgm:pt>
    <dgm:pt modelId="{E1831FCF-F024-43AB-9D42-AD8E5F2811D7}" type="pres">
      <dgm:prSet presAssocID="{9A183575-D7E6-444E-8A6F-8247B2BC60A2}" presName="connectorText" presStyleLbl="sibTrans2D1" presStyleIdx="7" presStyleCnt="12"/>
      <dgm:spPr/>
    </dgm:pt>
    <dgm:pt modelId="{2F96F031-3015-4CBB-A9A6-07069269E1D4}" type="pres">
      <dgm:prSet presAssocID="{6DC2A4F8-5D68-4329-924F-D99A0B3013DA}" presName="node" presStyleLbl="node1" presStyleIdx="8" presStyleCnt="13">
        <dgm:presLayoutVars>
          <dgm:bulletEnabled val="1"/>
        </dgm:presLayoutVars>
      </dgm:prSet>
      <dgm:spPr/>
    </dgm:pt>
    <dgm:pt modelId="{82EBF7E7-A5AE-47FA-B5B9-F1F40A3E7FBC}" type="pres">
      <dgm:prSet presAssocID="{9FBD8BBF-92B4-451B-B951-9B7D5CAD4E82}" presName="sibTrans" presStyleLbl="sibTrans2D1" presStyleIdx="8" presStyleCnt="12"/>
      <dgm:spPr/>
    </dgm:pt>
    <dgm:pt modelId="{4EA0C409-B437-422A-95B6-66E04C54C2CD}" type="pres">
      <dgm:prSet presAssocID="{9FBD8BBF-92B4-451B-B951-9B7D5CAD4E82}" presName="connectorText" presStyleLbl="sibTrans2D1" presStyleIdx="8" presStyleCnt="12"/>
      <dgm:spPr/>
    </dgm:pt>
    <dgm:pt modelId="{BAC09428-E761-46A5-AC17-86776D330A4C}" type="pres">
      <dgm:prSet presAssocID="{C5A2D4AE-1546-48BD-A7F6-110D0C266856}" presName="node" presStyleLbl="node1" presStyleIdx="9" presStyleCnt="13">
        <dgm:presLayoutVars>
          <dgm:bulletEnabled val="1"/>
        </dgm:presLayoutVars>
      </dgm:prSet>
      <dgm:spPr/>
    </dgm:pt>
    <dgm:pt modelId="{D5D080D8-1F61-44CC-B754-B38763AC0CB3}" type="pres">
      <dgm:prSet presAssocID="{840D175A-F147-4B23-B255-620CA573E5DF}" presName="sibTrans" presStyleLbl="sibTrans2D1" presStyleIdx="9" presStyleCnt="12"/>
      <dgm:spPr/>
    </dgm:pt>
    <dgm:pt modelId="{4FBA8633-97E4-47B8-B6B6-FA2E429730F5}" type="pres">
      <dgm:prSet presAssocID="{840D175A-F147-4B23-B255-620CA573E5DF}" presName="connectorText" presStyleLbl="sibTrans2D1" presStyleIdx="9" presStyleCnt="12"/>
      <dgm:spPr/>
    </dgm:pt>
    <dgm:pt modelId="{6B5EB8A0-0672-42B1-A5E6-BFB59B106255}" type="pres">
      <dgm:prSet presAssocID="{4DF26E6C-10CB-435A-819C-54D0F6A74EF4}" presName="node" presStyleLbl="node1" presStyleIdx="10" presStyleCnt="13">
        <dgm:presLayoutVars>
          <dgm:bulletEnabled val="1"/>
        </dgm:presLayoutVars>
      </dgm:prSet>
      <dgm:spPr/>
    </dgm:pt>
    <dgm:pt modelId="{B25A9B9A-F953-496C-90CF-0DDC718F4378}" type="pres">
      <dgm:prSet presAssocID="{86A3753A-0933-4373-BBDD-D7A9028854C1}" presName="sibTrans" presStyleLbl="sibTrans2D1" presStyleIdx="10" presStyleCnt="12"/>
      <dgm:spPr/>
    </dgm:pt>
    <dgm:pt modelId="{00048B6A-6224-462C-8095-A1FE1373F0A4}" type="pres">
      <dgm:prSet presAssocID="{86A3753A-0933-4373-BBDD-D7A9028854C1}" presName="connectorText" presStyleLbl="sibTrans2D1" presStyleIdx="10" presStyleCnt="12"/>
      <dgm:spPr/>
    </dgm:pt>
    <dgm:pt modelId="{A3537BEF-4066-4BEB-9028-4D9D8799A829}" type="pres">
      <dgm:prSet presAssocID="{20D52D54-6A78-4AC6-BB5C-F91D52C2155C}" presName="node" presStyleLbl="node1" presStyleIdx="11" presStyleCnt="13">
        <dgm:presLayoutVars>
          <dgm:bulletEnabled val="1"/>
        </dgm:presLayoutVars>
      </dgm:prSet>
      <dgm:spPr/>
    </dgm:pt>
    <dgm:pt modelId="{3D05A202-67FC-4F3E-B8D1-D135B3FAB0AB}" type="pres">
      <dgm:prSet presAssocID="{5CF5D264-AC18-4ED1-9392-8F3B4CFA0F8C}" presName="sibTrans" presStyleLbl="sibTrans2D1" presStyleIdx="11" presStyleCnt="12"/>
      <dgm:spPr/>
    </dgm:pt>
    <dgm:pt modelId="{141EC1FE-0C05-4784-A54C-0A31C5AB6EFF}" type="pres">
      <dgm:prSet presAssocID="{5CF5D264-AC18-4ED1-9392-8F3B4CFA0F8C}" presName="connectorText" presStyleLbl="sibTrans2D1" presStyleIdx="11" presStyleCnt="12"/>
      <dgm:spPr/>
    </dgm:pt>
    <dgm:pt modelId="{9DEC61E9-40D5-4E22-83BC-91F8685ED1EB}" type="pres">
      <dgm:prSet presAssocID="{F0361C6B-DC18-498B-A772-15B86595422F}" presName="node" presStyleLbl="node1" presStyleIdx="12" presStyleCnt="13">
        <dgm:presLayoutVars>
          <dgm:bulletEnabled val="1"/>
        </dgm:presLayoutVars>
      </dgm:prSet>
      <dgm:spPr/>
    </dgm:pt>
  </dgm:ptLst>
  <dgm:cxnLst>
    <dgm:cxn modelId="{A2042E07-A593-493C-AE10-3B942CF72DE9}" type="presOf" srcId="{5CF5D264-AC18-4ED1-9392-8F3B4CFA0F8C}" destId="{141EC1FE-0C05-4784-A54C-0A31C5AB6EFF}" srcOrd="1" destOrd="0" presId="urn:microsoft.com/office/officeart/2005/8/layout/process5"/>
    <dgm:cxn modelId="{BE623209-ED4F-4417-8B19-939783EA7C78}" type="presOf" srcId="{8669D2EF-5C03-4E66-BDB0-80E83F6D5B92}" destId="{00BCCA45-3935-4C51-A04F-8AECA62B0649}" srcOrd="1" destOrd="0" presId="urn:microsoft.com/office/officeart/2005/8/layout/process5"/>
    <dgm:cxn modelId="{A89AA01F-E141-49C5-9BF2-225D388C6E20}" srcId="{29D1BE1A-C264-428B-9BE3-CA9442EA2364}" destId="{B5D931C5-4746-4CF3-84DF-1615312AB064}" srcOrd="7" destOrd="0" parTransId="{FDCFEA28-5217-4E71-9181-1D62F8A3EDBA}" sibTransId="{9A183575-D7E6-444E-8A6F-8247B2BC60A2}"/>
    <dgm:cxn modelId="{A6645823-512C-4977-9393-B0CFC28E3815}" type="presOf" srcId="{9ED55115-09F0-46E8-B107-AC7D2222712D}" destId="{AF3FF55B-056A-4462-87D9-093F8029B60D}" srcOrd="0" destOrd="0" presId="urn:microsoft.com/office/officeart/2005/8/layout/process5"/>
    <dgm:cxn modelId="{3299662E-937F-46B6-812A-4112A5B47EA1}" type="presOf" srcId="{86A3753A-0933-4373-BBDD-D7A9028854C1}" destId="{B25A9B9A-F953-496C-90CF-0DDC718F4378}" srcOrd="0" destOrd="0" presId="urn:microsoft.com/office/officeart/2005/8/layout/process5"/>
    <dgm:cxn modelId="{67CD7C2E-770E-491C-9437-77763B6B7195}" type="presOf" srcId="{9A183575-D7E6-444E-8A6F-8247B2BC60A2}" destId="{7A87C357-D718-4C5E-8564-2C5E5D47DB2D}" srcOrd="0" destOrd="0" presId="urn:microsoft.com/office/officeart/2005/8/layout/process5"/>
    <dgm:cxn modelId="{44113539-247A-4572-8E38-2CCD7261D99D}" srcId="{29D1BE1A-C264-428B-9BE3-CA9442EA2364}" destId="{4DF26E6C-10CB-435A-819C-54D0F6A74EF4}" srcOrd="10" destOrd="0" parTransId="{E831D385-7D04-4F5E-85C8-02952C886352}" sibTransId="{86A3753A-0933-4373-BBDD-D7A9028854C1}"/>
    <dgm:cxn modelId="{79195539-9AB2-4A01-B78E-CFC039C5F6C3}" srcId="{29D1BE1A-C264-428B-9BE3-CA9442EA2364}" destId="{FCDD2B67-5540-4B84-8305-3322B0CF5CCD}" srcOrd="0" destOrd="0" parTransId="{F415CE82-8338-4C07-B66A-356F80F7CBD0}" sibTransId="{ED1A655E-75F4-4D28-9384-7C531D06B63A}"/>
    <dgm:cxn modelId="{6027A639-85D1-4F75-9CB7-AECA3FBAF0B8}" srcId="{29D1BE1A-C264-428B-9BE3-CA9442EA2364}" destId="{5FE3D4F1-FB0F-44F4-9795-7EC97C77FDD7}" srcOrd="4" destOrd="0" parTransId="{A5466D32-9FA7-45AD-AFBC-B0BC959C9872}" sibTransId="{8669D2EF-5C03-4E66-BDB0-80E83F6D5B92}"/>
    <dgm:cxn modelId="{19225B3D-2E9E-483B-B9EE-1A447E1FFB4E}" type="presOf" srcId="{9FBD8BBF-92B4-451B-B951-9B7D5CAD4E82}" destId="{4EA0C409-B437-422A-95B6-66E04C54C2CD}" srcOrd="1" destOrd="0" presId="urn:microsoft.com/office/officeart/2005/8/layout/process5"/>
    <dgm:cxn modelId="{985E2C3E-1293-4C85-BE95-6A4C23AF9E29}" type="presOf" srcId="{F0361C6B-DC18-498B-A772-15B86595422F}" destId="{9DEC61E9-40D5-4E22-83BC-91F8685ED1EB}" srcOrd="0" destOrd="0" presId="urn:microsoft.com/office/officeart/2005/8/layout/process5"/>
    <dgm:cxn modelId="{41A5A95C-D0EC-44FB-8F5B-0D1B02C75B20}" srcId="{29D1BE1A-C264-428B-9BE3-CA9442EA2364}" destId="{07920D3A-1C30-4778-B1CA-78FF8DC312EA}" srcOrd="5" destOrd="0" parTransId="{526538AD-5641-4B8A-8676-CE01DA454B2A}" sibTransId="{6917DF08-B9DE-4181-A3DB-ED504DBC3645}"/>
    <dgm:cxn modelId="{FE7D6960-C387-47DD-8C2E-AE49D254EF0A}" type="presOf" srcId="{1E388627-CDAB-45F2-A864-080186B75522}" destId="{8DFF9DC7-1EF9-4748-AE10-F394766DA5AD}" srcOrd="0" destOrd="0" presId="urn:microsoft.com/office/officeart/2005/8/layout/process5"/>
    <dgm:cxn modelId="{D760D760-56C0-499B-BF54-2EC5CAF76806}" type="presOf" srcId="{4B0B852A-0FB4-4294-B43A-DCF78D16F524}" destId="{FEA5BB72-6F4C-46D9-8EDD-1CD081BB1E12}" srcOrd="1" destOrd="0" presId="urn:microsoft.com/office/officeart/2005/8/layout/process5"/>
    <dgm:cxn modelId="{59572643-36EB-4D77-A3A2-BE49A0411A6E}" type="presOf" srcId="{B5D931C5-4746-4CF3-84DF-1615312AB064}" destId="{25B35AB7-851A-412D-B4F3-C97D3A07F3F6}" srcOrd="0" destOrd="0" presId="urn:microsoft.com/office/officeart/2005/8/layout/process5"/>
    <dgm:cxn modelId="{843E9747-D137-4A41-8A35-E821D1D68B56}" srcId="{29D1BE1A-C264-428B-9BE3-CA9442EA2364}" destId="{6DC2A4F8-5D68-4329-924F-D99A0B3013DA}" srcOrd="8" destOrd="0" parTransId="{2AFF75B4-2043-446D-BFDE-88CDEFDA20B9}" sibTransId="{9FBD8BBF-92B4-451B-B951-9B7D5CAD4E82}"/>
    <dgm:cxn modelId="{D998C368-F8C9-40F4-8D14-AE75021A2F0F}" type="presOf" srcId="{51A87271-2D85-426F-87BF-AFB2E42E59DC}" destId="{8222204B-9D87-4FF0-ACA0-02F3B559D746}" srcOrd="0" destOrd="0" presId="urn:microsoft.com/office/officeart/2005/8/layout/process5"/>
    <dgm:cxn modelId="{F0A7A96A-BAD8-4CA5-A805-37C2FA70173F}" type="presOf" srcId="{6917DF08-B9DE-4181-A3DB-ED504DBC3645}" destId="{379D457A-FF34-4989-A7F6-40525E4B8542}" srcOrd="0" destOrd="0" presId="urn:microsoft.com/office/officeart/2005/8/layout/process5"/>
    <dgm:cxn modelId="{8530F26D-2425-4280-97E4-F7B5581305F1}" srcId="{29D1BE1A-C264-428B-9BE3-CA9442EA2364}" destId="{9ED55115-09F0-46E8-B107-AC7D2222712D}" srcOrd="3" destOrd="0" parTransId="{E1EB1C54-E046-4CBD-B93B-423E5B565ADD}" sibTransId="{51A87271-2D85-426F-87BF-AFB2E42E59DC}"/>
    <dgm:cxn modelId="{09911F6E-7EE3-40D9-881A-29FC8216CCAD}" type="presOf" srcId="{6DC2A4F8-5D68-4329-924F-D99A0B3013DA}" destId="{2F96F031-3015-4CBB-A9A6-07069269E1D4}" srcOrd="0" destOrd="0" presId="urn:microsoft.com/office/officeart/2005/8/layout/process5"/>
    <dgm:cxn modelId="{554C0C72-1BD3-4844-930B-4D95CF201324}" type="presOf" srcId="{6917DF08-B9DE-4181-A3DB-ED504DBC3645}" destId="{CA6B8556-F6A2-4FB7-8F7E-C778D6020466}" srcOrd="1" destOrd="0" presId="urn:microsoft.com/office/officeart/2005/8/layout/process5"/>
    <dgm:cxn modelId="{BBBBAA76-DBB5-4E76-959D-34269D28E5C9}" type="presOf" srcId="{8669D2EF-5C03-4E66-BDB0-80E83F6D5B92}" destId="{77E88626-E038-4468-B799-AB29190D1D70}" srcOrd="0" destOrd="0" presId="urn:microsoft.com/office/officeart/2005/8/layout/process5"/>
    <dgm:cxn modelId="{B616B778-D505-4171-860D-8E42FD0B0793}" type="presOf" srcId="{ED1A655E-75F4-4D28-9384-7C531D06B63A}" destId="{942AD587-A75C-4995-9352-3BF565E4571D}" srcOrd="1" destOrd="0" presId="urn:microsoft.com/office/officeart/2005/8/layout/process5"/>
    <dgm:cxn modelId="{05CD747E-3153-4909-B8C3-846FD1B7AF2E}" srcId="{29D1BE1A-C264-428B-9BE3-CA9442EA2364}" destId="{F0361C6B-DC18-498B-A772-15B86595422F}" srcOrd="12" destOrd="0" parTransId="{E933DA04-53E7-46B0-977C-76FD2351CE94}" sibTransId="{463B366D-AF99-42B0-80F0-72430CC7D956}"/>
    <dgm:cxn modelId="{B183E47F-2747-4039-B32F-A97860FC4D0A}" type="presOf" srcId="{9FBD8BBF-92B4-451B-B951-9B7D5CAD4E82}" destId="{82EBF7E7-A5AE-47FA-B5B9-F1F40A3E7FBC}" srcOrd="0" destOrd="0" presId="urn:microsoft.com/office/officeart/2005/8/layout/process5"/>
    <dgm:cxn modelId="{7D368385-6A2F-477B-823E-69F3444404D3}" type="presOf" srcId="{4DF26E6C-10CB-435A-819C-54D0F6A74EF4}" destId="{6B5EB8A0-0672-42B1-A5E6-BFB59B106255}" srcOrd="0" destOrd="0" presId="urn:microsoft.com/office/officeart/2005/8/layout/process5"/>
    <dgm:cxn modelId="{59713886-4139-448B-99EB-7EA47A685E0C}" type="presOf" srcId="{840D175A-F147-4B23-B255-620CA573E5DF}" destId="{4FBA8633-97E4-47B8-B6B6-FA2E429730F5}" srcOrd="1" destOrd="0" presId="urn:microsoft.com/office/officeart/2005/8/layout/process5"/>
    <dgm:cxn modelId="{4068A688-8BD4-401E-ACDB-1075D28DF16D}" type="presOf" srcId="{D089AF3B-DF48-4977-8196-6669039C7DB2}" destId="{AFA7CF28-F481-46B3-9EEA-9F5DA8CAF662}" srcOrd="1" destOrd="0" presId="urn:microsoft.com/office/officeart/2005/8/layout/process5"/>
    <dgm:cxn modelId="{4164E289-20D2-4404-ABFF-3C4413C981DD}" srcId="{29D1BE1A-C264-428B-9BE3-CA9442EA2364}" destId="{0D298913-8FDA-4274-B2FF-1EC5ABCA58DC}" srcOrd="2" destOrd="0" parTransId="{58E752D5-39FE-489A-867A-4F475768CBC4}" sibTransId="{4B0B852A-0FB4-4294-B43A-DCF78D16F524}"/>
    <dgm:cxn modelId="{B8725296-D4FC-4375-A2D1-0BB274720C1C}" type="presOf" srcId="{36B625F1-956B-4159-A034-A7F8198FC68F}" destId="{DF489233-8F32-4984-BAD7-78750533FE73}" srcOrd="1" destOrd="0" presId="urn:microsoft.com/office/officeart/2005/8/layout/process5"/>
    <dgm:cxn modelId="{4A0CC297-8B98-4C04-A5DD-003720319670}" type="presOf" srcId="{20D52D54-6A78-4AC6-BB5C-F91D52C2155C}" destId="{A3537BEF-4066-4BEB-9028-4D9D8799A829}" srcOrd="0" destOrd="0" presId="urn:microsoft.com/office/officeart/2005/8/layout/process5"/>
    <dgm:cxn modelId="{8D0DB79B-6627-4427-B44F-5C4F44635FCC}" type="presOf" srcId="{0D298913-8FDA-4274-B2FF-1EC5ABCA58DC}" destId="{17713273-8C01-4EAB-A13C-73F5B1419124}" srcOrd="0" destOrd="0" presId="urn:microsoft.com/office/officeart/2005/8/layout/process5"/>
    <dgm:cxn modelId="{1442EF9B-DD44-43BE-89BD-4CF70CCB53FD}" type="presOf" srcId="{86A3753A-0933-4373-BBDD-D7A9028854C1}" destId="{00048B6A-6224-462C-8095-A1FE1373F0A4}" srcOrd="1" destOrd="0" presId="urn:microsoft.com/office/officeart/2005/8/layout/process5"/>
    <dgm:cxn modelId="{E32169A2-63F7-416C-A651-FBD040F61E67}" type="presOf" srcId="{840D175A-F147-4B23-B255-620CA573E5DF}" destId="{D5D080D8-1F61-44CC-B754-B38763AC0CB3}" srcOrd="0" destOrd="0" presId="urn:microsoft.com/office/officeart/2005/8/layout/process5"/>
    <dgm:cxn modelId="{C7C7B2AB-3B6F-4F8A-8603-BED6C93A778F}" type="presOf" srcId="{36B625F1-956B-4159-A034-A7F8198FC68F}" destId="{DBAB14E7-4EC4-4E76-88FD-3CEC848D80EE}" srcOrd="0" destOrd="0" presId="urn:microsoft.com/office/officeart/2005/8/layout/process5"/>
    <dgm:cxn modelId="{A6C705B1-3F35-4C9C-8AF4-7B5926D22BF7}" srcId="{29D1BE1A-C264-428B-9BE3-CA9442EA2364}" destId="{20D52D54-6A78-4AC6-BB5C-F91D52C2155C}" srcOrd="11" destOrd="0" parTransId="{DF1ABCFF-EFE4-4F07-A03F-CC423F894DB5}" sibTransId="{5CF5D264-AC18-4ED1-9392-8F3B4CFA0F8C}"/>
    <dgm:cxn modelId="{60DBD3C0-E25B-4E34-9517-E05EB55542A0}" type="presOf" srcId="{29D1BE1A-C264-428B-9BE3-CA9442EA2364}" destId="{69891D05-1728-4799-B2B8-D355F27B10B8}" srcOrd="0" destOrd="0" presId="urn:microsoft.com/office/officeart/2005/8/layout/process5"/>
    <dgm:cxn modelId="{DAE1FFC8-4765-4CD5-810F-68E200C44B0E}" type="presOf" srcId="{4B0B852A-0FB4-4294-B43A-DCF78D16F524}" destId="{50093AA4-FD7D-4477-8769-BAA0D9145D95}" srcOrd="0" destOrd="0" presId="urn:microsoft.com/office/officeart/2005/8/layout/process5"/>
    <dgm:cxn modelId="{0FB25FD2-F36D-42D6-A543-69D3A00F5C1C}" type="presOf" srcId="{5CF5D264-AC18-4ED1-9392-8F3B4CFA0F8C}" destId="{3D05A202-67FC-4F3E-B8D1-D135B3FAB0AB}" srcOrd="0" destOrd="0" presId="urn:microsoft.com/office/officeart/2005/8/layout/process5"/>
    <dgm:cxn modelId="{EC9685D8-849A-43EB-B323-8F7F43697ED9}" type="presOf" srcId="{51A87271-2D85-426F-87BF-AFB2E42E59DC}" destId="{C6756ADD-1E00-45C4-AFCC-698220A3DB67}" srcOrd="1" destOrd="0" presId="urn:microsoft.com/office/officeart/2005/8/layout/process5"/>
    <dgm:cxn modelId="{66A6A5DB-B8D1-45E5-AF9F-26BEC9389A36}" type="presOf" srcId="{9A183575-D7E6-444E-8A6F-8247B2BC60A2}" destId="{E1831FCF-F024-43AB-9D42-AD8E5F2811D7}" srcOrd="1" destOrd="0" presId="urn:microsoft.com/office/officeart/2005/8/layout/process5"/>
    <dgm:cxn modelId="{FA6EBCE0-A2A8-46AC-8A1B-272EB5513715}" srcId="{29D1BE1A-C264-428B-9BE3-CA9442EA2364}" destId="{C5A2D4AE-1546-48BD-A7F6-110D0C266856}" srcOrd="9" destOrd="0" parTransId="{A6A15A42-7D1C-4E24-8555-AEBE59E2BA99}" sibTransId="{840D175A-F147-4B23-B255-620CA573E5DF}"/>
    <dgm:cxn modelId="{4B4DAFE8-ADA4-4C89-834E-4FF6CC0A78FB}" type="presOf" srcId="{07920D3A-1C30-4778-B1CA-78FF8DC312EA}" destId="{D78C5831-4374-443C-9021-378228382AAD}" srcOrd="0" destOrd="0" presId="urn:microsoft.com/office/officeart/2005/8/layout/process5"/>
    <dgm:cxn modelId="{B27DBBEA-AFA3-4304-92BE-9D310068CA5D}" type="presOf" srcId="{C5A2D4AE-1546-48BD-A7F6-110D0C266856}" destId="{BAC09428-E761-46A5-AC17-86776D330A4C}" srcOrd="0" destOrd="0" presId="urn:microsoft.com/office/officeart/2005/8/layout/process5"/>
    <dgm:cxn modelId="{046C2AF0-4894-4F06-9081-A7216EF2144B}" type="presOf" srcId="{5FE16B26-27CA-4A0A-B78E-027BB36830C0}" destId="{268066C9-0297-4C5F-A71D-7FE3FB8A13D6}" srcOrd="0" destOrd="0" presId="urn:microsoft.com/office/officeart/2005/8/layout/process5"/>
    <dgm:cxn modelId="{2E3E38F2-05B1-4B29-AA45-1895EB1F2A3D}" srcId="{29D1BE1A-C264-428B-9BE3-CA9442EA2364}" destId="{5FE16B26-27CA-4A0A-B78E-027BB36830C0}" srcOrd="1" destOrd="0" parTransId="{C5F0B72C-A8AA-4D87-81DF-91FFB34F3B4E}" sibTransId="{D089AF3B-DF48-4977-8196-6669039C7DB2}"/>
    <dgm:cxn modelId="{3E9FDFF3-F591-4D8C-BB3C-DD69807CA751}" type="presOf" srcId="{ED1A655E-75F4-4D28-9384-7C531D06B63A}" destId="{C4DAE835-5D03-48BE-8240-C102795CEA45}" srcOrd="0" destOrd="0" presId="urn:microsoft.com/office/officeart/2005/8/layout/process5"/>
    <dgm:cxn modelId="{5B277BF5-FCC0-4744-BB5F-B81181F5D23F}" type="presOf" srcId="{5FE3D4F1-FB0F-44F4-9795-7EC97C77FDD7}" destId="{76740F87-D39C-4B8E-A8EB-6F218E5CE8DD}" srcOrd="0" destOrd="0" presId="urn:microsoft.com/office/officeart/2005/8/layout/process5"/>
    <dgm:cxn modelId="{D456FCF9-7C1A-46B5-AFCA-3F58ED74082F}" type="presOf" srcId="{FCDD2B67-5540-4B84-8305-3322B0CF5CCD}" destId="{FD4DB098-82F8-49D3-93FD-00006473F76B}" srcOrd="0" destOrd="0" presId="urn:microsoft.com/office/officeart/2005/8/layout/process5"/>
    <dgm:cxn modelId="{43DBF0FA-F279-4E0F-9450-231B25B08EF2}" srcId="{29D1BE1A-C264-428B-9BE3-CA9442EA2364}" destId="{1E388627-CDAB-45F2-A864-080186B75522}" srcOrd="6" destOrd="0" parTransId="{2CBCAD1E-FC7B-4898-9D1F-44866D00B396}" sibTransId="{36B625F1-956B-4159-A034-A7F8198FC68F}"/>
    <dgm:cxn modelId="{5214FFFC-B844-478A-A563-DEAAF6474276}" type="presOf" srcId="{D089AF3B-DF48-4977-8196-6669039C7DB2}" destId="{CE5A077D-62D9-41BB-8EC2-EA51B6545D63}" srcOrd="0" destOrd="0" presId="urn:microsoft.com/office/officeart/2005/8/layout/process5"/>
    <dgm:cxn modelId="{499D6279-3F03-41B8-B616-6B54180E3F6B}" type="presParOf" srcId="{69891D05-1728-4799-B2B8-D355F27B10B8}" destId="{FD4DB098-82F8-49D3-93FD-00006473F76B}" srcOrd="0" destOrd="0" presId="urn:microsoft.com/office/officeart/2005/8/layout/process5"/>
    <dgm:cxn modelId="{633C7A30-D006-4CC4-AF70-083D34C2574D}" type="presParOf" srcId="{69891D05-1728-4799-B2B8-D355F27B10B8}" destId="{C4DAE835-5D03-48BE-8240-C102795CEA45}" srcOrd="1" destOrd="0" presId="urn:microsoft.com/office/officeart/2005/8/layout/process5"/>
    <dgm:cxn modelId="{B612EF9B-678C-4651-AAE5-F2ED4D05D9EA}" type="presParOf" srcId="{C4DAE835-5D03-48BE-8240-C102795CEA45}" destId="{942AD587-A75C-4995-9352-3BF565E4571D}" srcOrd="0" destOrd="0" presId="urn:microsoft.com/office/officeart/2005/8/layout/process5"/>
    <dgm:cxn modelId="{65250EBF-37EB-4419-AF38-653D5CB721F5}" type="presParOf" srcId="{69891D05-1728-4799-B2B8-D355F27B10B8}" destId="{268066C9-0297-4C5F-A71D-7FE3FB8A13D6}" srcOrd="2" destOrd="0" presId="urn:microsoft.com/office/officeart/2005/8/layout/process5"/>
    <dgm:cxn modelId="{9BD6D7F9-3D0E-4E5A-A702-3C475C027A16}" type="presParOf" srcId="{69891D05-1728-4799-B2B8-D355F27B10B8}" destId="{CE5A077D-62D9-41BB-8EC2-EA51B6545D63}" srcOrd="3" destOrd="0" presId="urn:microsoft.com/office/officeart/2005/8/layout/process5"/>
    <dgm:cxn modelId="{118A32D0-0E2C-4782-9662-E86D9AF96A99}" type="presParOf" srcId="{CE5A077D-62D9-41BB-8EC2-EA51B6545D63}" destId="{AFA7CF28-F481-46B3-9EEA-9F5DA8CAF662}" srcOrd="0" destOrd="0" presId="urn:microsoft.com/office/officeart/2005/8/layout/process5"/>
    <dgm:cxn modelId="{990589F3-78C8-458E-90DA-88A261D253C6}" type="presParOf" srcId="{69891D05-1728-4799-B2B8-D355F27B10B8}" destId="{17713273-8C01-4EAB-A13C-73F5B1419124}" srcOrd="4" destOrd="0" presId="urn:microsoft.com/office/officeart/2005/8/layout/process5"/>
    <dgm:cxn modelId="{61CCC235-2AD0-46F7-97C5-BAEB53FDEC26}" type="presParOf" srcId="{69891D05-1728-4799-B2B8-D355F27B10B8}" destId="{50093AA4-FD7D-4477-8769-BAA0D9145D95}" srcOrd="5" destOrd="0" presId="urn:microsoft.com/office/officeart/2005/8/layout/process5"/>
    <dgm:cxn modelId="{0DF27AFC-D69F-4FE3-8271-53F34B50BE66}" type="presParOf" srcId="{50093AA4-FD7D-4477-8769-BAA0D9145D95}" destId="{FEA5BB72-6F4C-46D9-8EDD-1CD081BB1E12}" srcOrd="0" destOrd="0" presId="urn:microsoft.com/office/officeart/2005/8/layout/process5"/>
    <dgm:cxn modelId="{6C676B98-DE6A-4C50-A1F3-53FD57FF0648}" type="presParOf" srcId="{69891D05-1728-4799-B2B8-D355F27B10B8}" destId="{AF3FF55B-056A-4462-87D9-093F8029B60D}" srcOrd="6" destOrd="0" presId="urn:microsoft.com/office/officeart/2005/8/layout/process5"/>
    <dgm:cxn modelId="{A00D944E-C4BA-4375-A141-349C7AF42F82}" type="presParOf" srcId="{69891D05-1728-4799-B2B8-D355F27B10B8}" destId="{8222204B-9D87-4FF0-ACA0-02F3B559D746}" srcOrd="7" destOrd="0" presId="urn:microsoft.com/office/officeart/2005/8/layout/process5"/>
    <dgm:cxn modelId="{CBE7464A-54C8-42BD-8224-54C2C9FB69E8}" type="presParOf" srcId="{8222204B-9D87-4FF0-ACA0-02F3B559D746}" destId="{C6756ADD-1E00-45C4-AFCC-698220A3DB67}" srcOrd="0" destOrd="0" presId="urn:microsoft.com/office/officeart/2005/8/layout/process5"/>
    <dgm:cxn modelId="{28656DFE-2A29-4CF3-B0BE-BC0D37E9ABBD}" type="presParOf" srcId="{69891D05-1728-4799-B2B8-D355F27B10B8}" destId="{76740F87-D39C-4B8E-A8EB-6F218E5CE8DD}" srcOrd="8" destOrd="0" presId="urn:microsoft.com/office/officeart/2005/8/layout/process5"/>
    <dgm:cxn modelId="{3A859647-1850-4845-A834-C117864AD93E}" type="presParOf" srcId="{69891D05-1728-4799-B2B8-D355F27B10B8}" destId="{77E88626-E038-4468-B799-AB29190D1D70}" srcOrd="9" destOrd="0" presId="urn:microsoft.com/office/officeart/2005/8/layout/process5"/>
    <dgm:cxn modelId="{F7465C7B-06A7-4838-A661-FE6B9CAD8552}" type="presParOf" srcId="{77E88626-E038-4468-B799-AB29190D1D70}" destId="{00BCCA45-3935-4C51-A04F-8AECA62B0649}" srcOrd="0" destOrd="0" presId="urn:microsoft.com/office/officeart/2005/8/layout/process5"/>
    <dgm:cxn modelId="{8BF36287-21DC-4091-B38C-804238BA4256}" type="presParOf" srcId="{69891D05-1728-4799-B2B8-D355F27B10B8}" destId="{D78C5831-4374-443C-9021-378228382AAD}" srcOrd="10" destOrd="0" presId="urn:microsoft.com/office/officeart/2005/8/layout/process5"/>
    <dgm:cxn modelId="{DAAB5430-F5CB-4B64-9C84-2C5F56AD1C5D}" type="presParOf" srcId="{69891D05-1728-4799-B2B8-D355F27B10B8}" destId="{379D457A-FF34-4989-A7F6-40525E4B8542}" srcOrd="11" destOrd="0" presId="urn:microsoft.com/office/officeart/2005/8/layout/process5"/>
    <dgm:cxn modelId="{6C324B91-5B77-465A-8602-137D64D07180}" type="presParOf" srcId="{379D457A-FF34-4989-A7F6-40525E4B8542}" destId="{CA6B8556-F6A2-4FB7-8F7E-C778D6020466}" srcOrd="0" destOrd="0" presId="urn:microsoft.com/office/officeart/2005/8/layout/process5"/>
    <dgm:cxn modelId="{A595A8D3-A084-4763-8276-3D64381B5835}" type="presParOf" srcId="{69891D05-1728-4799-B2B8-D355F27B10B8}" destId="{8DFF9DC7-1EF9-4748-AE10-F394766DA5AD}" srcOrd="12" destOrd="0" presId="urn:microsoft.com/office/officeart/2005/8/layout/process5"/>
    <dgm:cxn modelId="{C52AF0E2-3B5F-49C4-B7B7-3C69D0F79D77}" type="presParOf" srcId="{69891D05-1728-4799-B2B8-D355F27B10B8}" destId="{DBAB14E7-4EC4-4E76-88FD-3CEC848D80EE}" srcOrd="13" destOrd="0" presId="urn:microsoft.com/office/officeart/2005/8/layout/process5"/>
    <dgm:cxn modelId="{1BF35212-DD24-4679-A863-C6F8DEC31EFB}" type="presParOf" srcId="{DBAB14E7-4EC4-4E76-88FD-3CEC848D80EE}" destId="{DF489233-8F32-4984-BAD7-78750533FE73}" srcOrd="0" destOrd="0" presId="urn:microsoft.com/office/officeart/2005/8/layout/process5"/>
    <dgm:cxn modelId="{6D7A1D0F-5B94-4BC6-9F18-14BBBBE2AC38}" type="presParOf" srcId="{69891D05-1728-4799-B2B8-D355F27B10B8}" destId="{25B35AB7-851A-412D-B4F3-C97D3A07F3F6}" srcOrd="14" destOrd="0" presId="urn:microsoft.com/office/officeart/2005/8/layout/process5"/>
    <dgm:cxn modelId="{1793A129-0828-443C-B14B-E4EFC18475A3}" type="presParOf" srcId="{69891D05-1728-4799-B2B8-D355F27B10B8}" destId="{7A87C357-D718-4C5E-8564-2C5E5D47DB2D}" srcOrd="15" destOrd="0" presId="urn:microsoft.com/office/officeart/2005/8/layout/process5"/>
    <dgm:cxn modelId="{06E50DB2-C918-4542-8697-FCF6A1AB610C}" type="presParOf" srcId="{7A87C357-D718-4C5E-8564-2C5E5D47DB2D}" destId="{E1831FCF-F024-43AB-9D42-AD8E5F2811D7}" srcOrd="0" destOrd="0" presId="urn:microsoft.com/office/officeart/2005/8/layout/process5"/>
    <dgm:cxn modelId="{D58D5EC4-A1B5-4CDC-B64A-3092E0DD7676}" type="presParOf" srcId="{69891D05-1728-4799-B2B8-D355F27B10B8}" destId="{2F96F031-3015-4CBB-A9A6-07069269E1D4}" srcOrd="16" destOrd="0" presId="urn:microsoft.com/office/officeart/2005/8/layout/process5"/>
    <dgm:cxn modelId="{53ADDB1C-4DFF-4F48-8238-940C47C9A764}" type="presParOf" srcId="{69891D05-1728-4799-B2B8-D355F27B10B8}" destId="{82EBF7E7-A5AE-47FA-B5B9-F1F40A3E7FBC}" srcOrd="17" destOrd="0" presId="urn:microsoft.com/office/officeart/2005/8/layout/process5"/>
    <dgm:cxn modelId="{65BABA14-2F9B-48FE-8662-CF525CE3D75B}" type="presParOf" srcId="{82EBF7E7-A5AE-47FA-B5B9-F1F40A3E7FBC}" destId="{4EA0C409-B437-422A-95B6-66E04C54C2CD}" srcOrd="0" destOrd="0" presId="urn:microsoft.com/office/officeart/2005/8/layout/process5"/>
    <dgm:cxn modelId="{B9BD5DF7-D68A-4B10-8C5C-00445ACE3839}" type="presParOf" srcId="{69891D05-1728-4799-B2B8-D355F27B10B8}" destId="{BAC09428-E761-46A5-AC17-86776D330A4C}" srcOrd="18" destOrd="0" presId="urn:microsoft.com/office/officeart/2005/8/layout/process5"/>
    <dgm:cxn modelId="{31BE12B6-F066-468D-A365-A4F2BDB3D156}" type="presParOf" srcId="{69891D05-1728-4799-B2B8-D355F27B10B8}" destId="{D5D080D8-1F61-44CC-B754-B38763AC0CB3}" srcOrd="19" destOrd="0" presId="urn:microsoft.com/office/officeart/2005/8/layout/process5"/>
    <dgm:cxn modelId="{30BDDE7D-80A7-4351-8D38-2789F4A1DBE9}" type="presParOf" srcId="{D5D080D8-1F61-44CC-B754-B38763AC0CB3}" destId="{4FBA8633-97E4-47B8-B6B6-FA2E429730F5}" srcOrd="0" destOrd="0" presId="urn:microsoft.com/office/officeart/2005/8/layout/process5"/>
    <dgm:cxn modelId="{ED58E61C-6676-4E5E-B269-B438228C2319}" type="presParOf" srcId="{69891D05-1728-4799-B2B8-D355F27B10B8}" destId="{6B5EB8A0-0672-42B1-A5E6-BFB59B106255}" srcOrd="20" destOrd="0" presId="urn:microsoft.com/office/officeart/2005/8/layout/process5"/>
    <dgm:cxn modelId="{232AFC47-1A4B-44D9-A770-961A9139F99E}" type="presParOf" srcId="{69891D05-1728-4799-B2B8-D355F27B10B8}" destId="{B25A9B9A-F953-496C-90CF-0DDC718F4378}" srcOrd="21" destOrd="0" presId="urn:microsoft.com/office/officeart/2005/8/layout/process5"/>
    <dgm:cxn modelId="{BDFFAD83-438A-4A3B-BF39-65B40FF58D89}" type="presParOf" srcId="{B25A9B9A-F953-496C-90CF-0DDC718F4378}" destId="{00048B6A-6224-462C-8095-A1FE1373F0A4}" srcOrd="0" destOrd="0" presId="urn:microsoft.com/office/officeart/2005/8/layout/process5"/>
    <dgm:cxn modelId="{F3CA4E56-CA0E-4A3A-92DC-4C01DD26AAC8}" type="presParOf" srcId="{69891D05-1728-4799-B2B8-D355F27B10B8}" destId="{A3537BEF-4066-4BEB-9028-4D9D8799A829}" srcOrd="22" destOrd="0" presId="urn:microsoft.com/office/officeart/2005/8/layout/process5"/>
    <dgm:cxn modelId="{79B1B0DF-BABB-478B-8E54-715152BC6C8A}" type="presParOf" srcId="{69891D05-1728-4799-B2B8-D355F27B10B8}" destId="{3D05A202-67FC-4F3E-B8D1-D135B3FAB0AB}" srcOrd="23" destOrd="0" presId="urn:microsoft.com/office/officeart/2005/8/layout/process5"/>
    <dgm:cxn modelId="{CB792652-E2E1-4465-A996-8706C2556056}" type="presParOf" srcId="{3D05A202-67FC-4F3E-B8D1-D135B3FAB0AB}" destId="{141EC1FE-0C05-4784-A54C-0A31C5AB6EFF}" srcOrd="0" destOrd="0" presId="urn:microsoft.com/office/officeart/2005/8/layout/process5"/>
    <dgm:cxn modelId="{7C2A3A17-2FCF-4A21-9678-ACE42622286B}" type="presParOf" srcId="{69891D05-1728-4799-B2B8-D355F27B10B8}" destId="{9DEC61E9-40D5-4E22-83BC-91F8685ED1EB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3FDB27-21F4-420F-81B2-9EE061079F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BECD1A6-44C5-4304-8E9F-9C75C089D82C}">
      <dgm:prSet/>
      <dgm:spPr/>
      <dgm:t>
        <a:bodyPr/>
        <a:lstStyle/>
        <a:p>
          <a:r>
            <a:rPr lang="en-US"/>
            <a:t>Upgrade – In place (OS/SQL)</a:t>
          </a:r>
        </a:p>
      </dgm:t>
    </dgm:pt>
    <dgm:pt modelId="{6F32C01E-8A90-48E6-A025-23DF2DAE0886}" type="parTrans" cxnId="{5FF46750-C9C7-4C50-9592-E54F03F47F05}">
      <dgm:prSet/>
      <dgm:spPr/>
      <dgm:t>
        <a:bodyPr/>
        <a:lstStyle/>
        <a:p>
          <a:endParaRPr lang="en-US"/>
        </a:p>
      </dgm:t>
    </dgm:pt>
    <dgm:pt modelId="{AF20A658-927C-49FA-96ED-A85E6C1F9371}" type="sibTrans" cxnId="{5FF46750-C9C7-4C50-9592-E54F03F47F05}">
      <dgm:prSet/>
      <dgm:spPr/>
      <dgm:t>
        <a:bodyPr/>
        <a:lstStyle/>
        <a:p>
          <a:endParaRPr lang="en-US"/>
        </a:p>
      </dgm:t>
    </dgm:pt>
    <dgm:pt modelId="{CCCDF571-4408-49CB-BE29-F5F2214F8AA6}">
      <dgm:prSet/>
      <dgm:spPr/>
      <dgm:t>
        <a:bodyPr/>
        <a:lstStyle/>
        <a:p>
          <a:r>
            <a:rPr lang="en-US"/>
            <a:t>Works from 2005 and up</a:t>
          </a:r>
        </a:p>
      </dgm:t>
    </dgm:pt>
    <dgm:pt modelId="{A49388B3-4B6A-4888-A5E0-DC13026F51B3}" type="parTrans" cxnId="{9195731F-7704-455F-92E8-F62DCAE5E9F4}">
      <dgm:prSet/>
      <dgm:spPr/>
      <dgm:t>
        <a:bodyPr/>
        <a:lstStyle/>
        <a:p>
          <a:endParaRPr lang="en-US"/>
        </a:p>
      </dgm:t>
    </dgm:pt>
    <dgm:pt modelId="{D6ED8455-686C-4B3D-9B4F-11FB308B45FA}" type="sibTrans" cxnId="{9195731F-7704-455F-92E8-F62DCAE5E9F4}">
      <dgm:prSet/>
      <dgm:spPr/>
      <dgm:t>
        <a:bodyPr/>
        <a:lstStyle/>
        <a:p>
          <a:endParaRPr lang="en-US"/>
        </a:p>
      </dgm:t>
    </dgm:pt>
    <dgm:pt modelId="{33878050-4B97-446E-9B2A-69F528CC155F}">
      <dgm:prSet/>
      <dgm:spPr/>
      <dgm:t>
        <a:bodyPr/>
        <a:lstStyle/>
        <a:p>
          <a:r>
            <a:rPr lang="en-US"/>
            <a:t>Upgrade – Side by Side (OS/SQL)</a:t>
          </a:r>
        </a:p>
      </dgm:t>
    </dgm:pt>
    <dgm:pt modelId="{ACEC19B6-CFA9-465B-9112-9C8F7D492455}" type="parTrans" cxnId="{AAE61F30-55C2-4EDF-BC64-08E2F485F3EB}">
      <dgm:prSet/>
      <dgm:spPr/>
      <dgm:t>
        <a:bodyPr/>
        <a:lstStyle/>
        <a:p>
          <a:endParaRPr lang="en-US"/>
        </a:p>
      </dgm:t>
    </dgm:pt>
    <dgm:pt modelId="{14EB634D-6896-4C97-A5FB-4ADE09FEDB43}" type="sibTrans" cxnId="{AAE61F30-55C2-4EDF-BC64-08E2F485F3EB}">
      <dgm:prSet/>
      <dgm:spPr/>
      <dgm:t>
        <a:bodyPr/>
        <a:lstStyle/>
        <a:p>
          <a:endParaRPr lang="en-US"/>
        </a:p>
      </dgm:t>
    </dgm:pt>
    <dgm:pt modelId="{8CD66675-23C2-44B7-9C7E-3787C5F752AF}">
      <dgm:prSet/>
      <dgm:spPr/>
      <dgm:t>
        <a:bodyPr/>
        <a:lstStyle/>
        <a:p>
          <a:r>
            <a:rPr lang="en-US"/>
            <a:t>Works from 2005 and up</a:t>
          </a:r>
        </a:p>
      </dgm:t>
    </dgm:pt>
    <dgm:pt modelId="{D53703EF-9DAA-4014-85DA-6A6AAAA06C13}" type="parTrans" cxnId="{9F7B2AD1-8F01-42FF-983C-0805185CC11F}">
      <dgm:prSet/>
      <dgm:spPr/>
      <dgm:t>
        <a:bodyPr/>
        <a:lstStyle/>
        <a:p>
          <a:endParaRPr lang="en-US"/>
        </a:p>
      </dgm:t>
    </dgm:pt>
    <dgm:pt modelId="{6223F975-E7EA-4799-B99D-6717BD999615}" type="sibTrans" cxnId="{9F7B2AD1-8F01-42FF-983C-0805185CC11F}">
      <dgm:prSet/>
      <dgm:spPr/>
      <dgm:t>
        <a:bodyPr/>
        <a:lstStyle/>
        <a:p>
          <a:endParaRPr lang="en-US"/>
        </a:p>
      </dgm:t>
    </dgm:pt>
    <dgm:pt modelId="{8AB99EF3-36F0-4DE9-80F8-324AAF01FECD}">
      <dgm:prSet/>
      <dgm:spPr/>
      <dgm:t>
        <a:bodyPr/>
        <a:lstStyle/>
        <a:p>
          <a:r>
            <a:rPr lang="en-US"/>
            <a:t>Transform to Azure</a:t>
          </a:r>
        </a:p>
      </dgm:t>
    </dgm:pt>
    <dgm:pt modelId="{FA7C2B6A-A694-4C9E-B9A7-0A6BDC80B7B1}" type="parTrans" cxnId="{929AAC20-7F1D-45D2-89F4-E71CAAE9E0A3}">
      <dgm:prSet/>
      <dgm:spPr/>
      <dgm:t>
        <a:bodyPr/>
        <a:lstStyle/>
        <a:p>
          <a:endParaRPr lang="en-US"/>
        </a:p>
      </dgm:t>
    </dgm:pt>
    <dgm:pt modelId="{2AD65356-2C35-41EC-8380-21036B8FDA71}" type="sibTrans" cxnId="{929AAC20-7F1D-45D2-89F4-E71CAAE9E0A3}">
      <dgm:prSet/>
      <dgm:spPr/>
      <dgm:t>
        <a:bodyPr/>
        <a:lstStyle/>
        <a:p>
          <a:endParaRPr lang="en-US"/>
        </a:p>
      </dgm:t>
    </dgm:pt>
    <dgm:pt modelId="{B581B99B-DDB2-40A4-BE93-22AFD4D3773A}">
      <dgm:prSet/>
      <dgm:spPr/>
      <dgm:t>
        <a:bodyPr/>
        <a:lstStyle/>
        <a:p>
          <a:r>
            <a:rPr lang="en-US"/>
            <a:t>Works from 2005 and up</a:t>
          </a:r>
        </a:p>
      </dgm:t>
    </dgm:pt>
    <dgm:pt modelId="{B74F718A-2E90-4F7E-8065-E0A8D744AF58}" type="parTrans" cxnId="{A52C142A-A405-44DC-8F1A-8A2CC8D0AC2A}">
      <dgm:prSet/>
      <dgm:spPr/>
      <dgm:t>
        <a:bodyPr/>
        <a:lstStyle/>
        <a:p>
          <a:endParaRPr lang="en-US"/>
        </a:p>
      </dgm:t>
    </dgm:pt>
    <dgm:pt modelId="{E861D4FB-1863-4FE2-A46D-420C0CF5E27B}" type="sibTrans" cxnId="{A52C142A-A405-44DC-8F1A-8A2CC8D0AC2A}">
      <dgm:prSet/>
      <dgm:spPr/>
      <dgm:t>
        <a:bodyPr/>
        <a:lstStyle/>
        <a:p>
          <a:endParaRPr lang="en-US"/>
        </a:p>
      </dgm:t>
    </dgm:pt>
    <dgm:pt modelId="{12CA6670-AE67-4616-8381-5B89760DB24E}" type="pres">
      <dgm:prSet presAssocID="{1B3FDB27-21F4-420F-81B2-9EE061079FBF}" presName="root" presStyleCnt="0">
        <dgm:presLayoutVars>
          <dgm:dir/>
          <dgm:resizeHandles val="exact"/>
        </dgm:presLayoutVars>
      </dgm:prSet>
      <dgm:spPr/>
    </dgm:pt>
    <dgm:pt modelId="{413935A6-11EF-4C20-BE4D-6663644B4F72}" type="pres">
      <dgm:prSet presAssocID="{2BECD1A6-44C5-4304-8E9F-9C75C089D82C}" presName="compNode" presStyleCnt="0"/>
      <dgm:spPr/>
    </dgm:pt>
    <dgm:pt modelId="{C9D8838E-A3C8-43BF-BF5C-5DF148EEFCBB}" type="pres">
      <dgm:prSet presAssocID="{2BECD1A6-44C5-4304-8E9F-9C75C089D82C}" presName="bgRect" presStyleLbl="bgShp" presStyleIdx="0" presStyleCnt="3"/>
      <dgm:spPr/>
    </dgm:pt>
    <dgm:pt modelId="{88E1B998-DB88-40D3-B6CD-631A45D4D50C}" type="pres">
      <dgm:prSet presAssocID="{2BECD1A6-44C5-4304-8E9F-9C75C089D8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38A6A76-EAA9-4005-B3D1-0A80657DA16D}" type="pres">
      <dgm:prSet presAssocID="{2BECD1A6-44C5-4304-8E9F-9C75C089D82C}" presName="spaceRect" presStyleCnt="0"/>
      <dgm:spPr/>
    </dgm:pt>
    <dgm:pt modelId="{0ABE9984-5E61-423E-AE5C-B22F6939F4F1}" type="pres">
      <dgm:prSet presAssocID="{2BECD1A6-44C5-4304-8E9F-9C75C089D82C}" presName="parTx" presStyleLbl="revTx" presStyleIdx="0" presStyleCnt="6">
        <dgm:presLayoutVars>
          <dgm:chMax val="0"/>
          <dgm:chPref val="0"/>
        </dgm:presLayoutVars>
      </dgm:prSet>
      <dgm:spPr/>
    </dgm:pt>
    <dgm:pt modelId="{EAD69A2A-02E2-4C9B-B4E9-7974C14E9CDE}" type="pres">
      <dgm:prSet presAssocID="{2BECD1A6-44C5-4304-8E9F-9C75C089D82C}" presName="desTx" presStyleLbl="revTx" presStyleIdx="1" presStyleCnt="6">
        <dgm:presLayoutVars/>
      </dgm:prSet>
      <dgm:spPr/>
    </dgm:pt>
    <dgm:pt modelId="{6E8FCE11-EB37-484E-82E7-DF883833EF72}" type="pres">
      <dgm:prSet presAssocID="{AF20A658-927C-49FA-96ED-A85E6C1F9371}" presName="sibTrans" presStyleCnt="0"/>
      <dgm:spPr/>
    </dgm:pt>
    <dgm:pt modelId="{7EE2FDE7-7455-4621-8A3A-B4C35E4A4C34}" type="pres">
      <dgm:prSet presAssocID="{33878050-4B97-446E-9B2A-69F528CC155F}" presName="compNode" presStyleCnt="0"/>
      <dgm:spPr/>
    </dgm:pt>
    <dgm:pt modelId="{2840987E-C80A-46FD-84B0-5001928F385C}" type="pres">
      <dgm:prSet presAssocID="{33878050-4B97-446E-9B2A-69F528CC155F}" presName="bgRect" presStyleLbl="bgShp" presStyleIdx="1" presStyleCnt="3"/>
      <dgm:spPr/>
    </dgm:pt>
    <dgm:pt modelId="{44DB3427-4CBE-44FC-89E0-F415DB4C6B1E}" type="pres">
      <dgm:prSet presAssocID="{33878050-4B97-446E-9B2A-69F528CC15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A4CD495B-D604-4D72-9474-1B70CEC513FE}" type="pres">
      <dgm:prSet presAssocID="{33878050-4B97-446E-9B2A-69F528CC155F}" presName="spaceRect" presStyleCnt="0"/>
      <dgm:spPr/>
    </dgm:pt>
    <dgm:pt modelId="{403FE53B-DD20-49BA-829A-788942B71209}" type="pres">
      <dgm:prSet presAssocID="{33878050-4B97-446E-9B2A-69F528CC155F}" presName="parTx" presStyleLbl="revTx" presStyleIdx="2" presStyleCnt="6">
        <dgm:presLayoutVars>
          <dgm:chMax val="0"/>
          <dgm:chPref val="0"/>
        </dgm:presLayoutVars>
      </dgm:prSet>
      <dgm:spPr/>
    </dgm:pt>
    <dgm:pt modelId="{642501F4-E860-4037-949F-219111F9E70F}" type="pres">
      <dgm:prSet presAssocID="{33878050-4B97-446E-9B2A-69F528CC155F}" presName="desTx" presStyleLbl="revTx" presStyleIdx="3" presStyleCnt="6">
        <dgm:presLayoutVars/>
      </dgm:prSet>
      <dgm:spPr/>
    </dgm:pt>
    <dgm:pt modelId="{4D0FF802-D058-4D4E-AB49-38CBF1DEAB9F}" type="pres">
      <dgm:prSet presAssocID="{14EB634D-6896-4C97-A5FB-4ADE09FEDB43}" presName="sibTrans" presStyleCnt="0"/>
      <dgm:spPr/>
    </dgm:pt>
    <dgm:pt modelId="{2DBBFB0E-3442-4925-BA7D-06D1158B7135}" type="pres">
      <dgm:prSet presAssocID="{8AB99EF3-36F0-4DE9-80F8-324AAF01FECD}" presName="compNode" presStyleCnt="0"/>
      <dgm:spPr/>
    </dgm:pt>
    <dgm:pt modelId="{A56110EB-5E6B-41EB-B117-D33282A16C0B}" type="pres">
      <dgm:prSet presAssocID="{8AB99EF3-36F0-4DE9-80F8-324AAF01FECD}" presName="bgRect" presStyleLbl="bgShp" presStyleIdx="2" presStyleCnt="3"/>
      <dgm:spPr/>
    </dgm:pt>
    <dgm:pt modelId="{AFE40AB8-CF23-4911-8B65-8A5A33C07713}" type="pres">
      <dgm:prSet presAssocID="{8AB99EF3-36F0-4DE9-80F8-324AAF01FE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veningMoon"/>
        </a:ext>
      </dgm:extLst>
    </dgm:pt>
    <dgm:pt modelId="{BE1AF0C2-5E92-4E14-B016-80B8F6AA40A9}" type="pres">
      <dgm:prSet presAssocID="{8AB99EF3-36F0-4DE9-80F8-324AAF01FECD}" presName="spaceRect" presStyleCnt="0"/>
      <dgm:spPr/>
    </dgm:pt>
    <dgm:pt modelId="{82040121-3B2F-4059-98A3-827A5C781F31}" type="pres">
      <dgm:prSet presAssocID="{8AB99EF3-36F0-4DE9-80F8-324AAF01FECD}" presName="parTx" presStyleLbl="revTx" presStyleIdx="4" presStyleCnt="6">
        <dgm:presLayoutVars>
          <dgm:chMax val="0"/>
          <dgm:chPref val="0"/>
        </dgm:presLayoutVars>
      </dgm:prSet>
      <dgm:spPr/>
    </dgm:pt>
    <dgm:pt modelId="{81011E2B-2405-436E-9EFF-47F687F5F661}" type="pres">
      <dgm:prSet presAssocID="{8AB99EF3-36F0-4DE9-80F8-324AAF01FECD}" presName="desTx" presStyleLbl="revTx" presStyleIdx="5" presStyleCnt="6">
        <dgm:presLayoutVars/>
      </dgm:prSet>
      <dgm:spPr/>
    </dgm:pt>
  </dgm:ptLst>
  <dgm:cxnLst>
    <dgm:cxn modelId="{9195731F-7704-455F-92E8-F62DCAE5E9F4}" srcId="{2BECD1A6-44C5-4304-8E9F-9C75C089D82C}" destId="{CCCDF571-4408-49CB-BE29-F5F2214F8AA6}" srcOrd="0" destOrd="0" parTransId="{A49388B3-4B6A-4888-A5E0-DC13026F51B3}" sibTransId="{D6ED8455-686C-4B3D-9B4F-11FB308B45FA}"/>
    <dgm:cxn modelId="{929AAC20-7F1D-45D2-89F4-E71CAAE9E0A3}" srcId="{1B3FDB27-21F4-420F-81B2-9EE061079FBF}" destId="{8AB99EF3-36F0-4DE9-80F8-324AAF01FECD}" srcOrd="2" destOrd="0" parTransId="{FA7C2B6A-A694-4C9E-B9A7-0A6BDC80B7B1}" sibTransId="{2AD65356-2C35-41EC-8380-21036B8FDA71}"/>
    <dgm:cxn modelId="{A52C142A-A405-44DC-8F1A-8A2CC8D0AC2A}" srcId="{8AB99EF3-36F0-4DE9-80F8-324AAF01FECD}" destId="{B581B99B-DDB2-40A4-BE93-22AFD4D3773A}" srcOrd="0" destOrd="0" parTransId="{B74F718A-2E90-4F7E-8065-E0A8D744AF58}" sibTransId="{E861D4FB-1863-4FE2-A46D-420C0CF5E27B}"/>
    <dgm:cxn modelId="{AAE61F30-55C2-4EDF-BC64-08E2F485F3EB}" srcId="{1B3FDB27-21F4-420F-81B2-9EE061079FBF}" destId="{33878050-4B97-446E-9B2A-69F528CC155F}" srcOrd="1" destOrd="0" parTransId="{ACEC19B6-CFA9-465B-9112-9C8F7D492455}" sibTransId="{14EB634D-6896-4C97-A5FB-4ADE09FEDB43}"/>
    <dgm:cxn modelId="{59FB124C-A3E9-4236-8A38-D7E73234D670}" type="presOf" srcId="{1B3FDB27-21F4-420F-81B2-9EE061079FBF}" destId="{12CA6670-AE67-4616-8381-5B89760DB24E}" srcOrd="0" destOrd="0" presId="urn:microsoft.com/office/officeart/2018/2/layout/IconVerticalSolidList"/>
    <dgm:cxn modelId="{5FF46750-C9C7-4C50-9592-E54F03F47F05}" srcId="{1B3FDB27-21F4-420F-81B2-9EE061079FBF}" destId="{2BECD1A6-44C5-4304-8E9F-9C75C089D82C}" srcOrd="0" destOrd="0" parTransId="{6F32C01E-8A90-48E6-A025-23DF2DAE0886}" sibTransId="{AF20A658-927C-49FA-96ED-A85E6C1F9371}"/>
    <dgm:cxn modelId="{1F6C7D95-F69B-416F-9735-5F6CF2FA1200}" type="presOf" srcId="{B581B99B-DDB2-40A4-BE93-22AFD4D3773A}" destId="{81011E2B-2405-436E-9EFF-47F687F5F661}" srcOrd="0" destOrd="0" presId="urn:microsoft.com/office/officeart/2018/2/layout/IconVerticalSolidList"/>
    <dgm:cxn modelId="{D54810A3-5402-46AB-A175-74E45D8CC51D}" type="presOf" srcId="{8CD66675-23C2-44B7-9C7E-3787C5F752AF}" destId="{642501F4-E860-4037-949F-219111F9E70F}" srcOrd="0" destOrd="0" presId="urn:microsoft.com/office/officeart/2018/2/layout/IconVerticalSolidList"/>
    <dgm:cxn modelId="{A5F3F5A8-9236-4189-A697-8FBFD057D0C5}" type="presOf" srcId="{8AB99EF3-36F0-4DE9-80F8-324AAF01FECD}" destId="{82040121-3B2F-4059-98A3-827A5C781F31}" srcOrd="0" destOrd="0" presId="urn:microsoft.com/office/officeart/2018/2/layout/IconVerticalSolidList"/>
    <dgm:cxn modelId="{99166EAF-4905-4F70-92D8-A164F0554EE7}" type="presOf" srcId="{2BECD1A6-44C5-4304-8E9F-9C75C089D82C}" destId="{0ABE9984-5E61-423E-AE5C-B22F6939F4F1}" srcOrd="0" destOrd="0" presId="urn:microsoft.com/office/officeart/2018/2/layout/IconVerticalSolidList"/>
    <dgm:cxn modelId="{9F7B2AD1-8F01-42FF-983C-0805185CC11F}" srcId="{33878050-4B97-446E-9B2A-69F528CC155F}" destId="{8CD66675-23C2-44B7-9C7E-3787C5F752AF}" srcOrd="0" destOrd="0" parTransId="{D53703EF-9DAA-4014-85DA-6A6AAAA06C13}" sibTransId="{6223F975-E7EA-4799-B99D-6717BD999615}"/>
    <dgm:cxn modelId="{A6B749D3-3473-4007-9833-F1186FA2EDCE}" type="presOf" srcId="{33878050-4B97-446E-9B2A-69F528CC155F}" destId="{403FE53B-DD20-49BA-829A-788942B71209}" srcOrd="0" destOrd="0" presId="urn:microsoft.com/office/officeart/2018/2/layout/IconVerticalSolidList"/>
    <dgm:cxn modelId="{C4EF9DD9-629F-4F80-A677-18148D386EE9}" type="presOf" srcId="{CCCDF571-4408-49CB-BE29-F5F2214F8AA6}" destId="{EAD69A2A-02E2-4C9B-B4E9-7974C14E9CDE}" srcOrd="0" destOrd="0" presId="urn:microsoft.com/office/officeart/2018/2/layout/IconVerticalSolidList"/>
    <dgm:cxn modelId="{CE8806AD-EDE9-4B4C-A423-F4AD0AE8A8B1}" type="presParOf" srcId="{12CA6670-AE67-4616-8381-5B89760DB24E}" destId="{413935A6-11EF-4C20-BE4D-6663644B4F72}" srcOrd="0" destOrd="0" presId="urn:microsoft.com/office/officeart/2018/2/layout/IconVerticalSolidList"/>
    <dgm:cxn modelId="{6E7490A3-E2F3-4DBA-8045-132520688981}" type="presParOf" srcId="{413935A6-11EF-4C20-BE4D-6663644B4F72}" destId="{C9D8838E-A3C8-43BF-BF5C-5DF148EEFCBB}" srcOrd="0" destOrd="0" presId="urn:microsoft.com/office/officeart/2018/2/layout/IconVerticalSolidList"/>
    <dgm:cxn modelId="{F24A8CD9-B235-45DA-B11A-04F0347338BA}" type="presParOf" srcId="{413935A6-11EF-4C20-BE4D-6663644B4F72}" destId="{88E1B998-DB88-40D3-B6CD-631A45D4D50C}" srcOrd="1" destOrd="0" presId="urn:microsoft.com/office/officeart/2018/2/layout/IconVerticalSolidList"/>
    <dgm:cxn modelId="{872C5A21-27C1-4802-B42A-45219138389E}" type="presParOf" srcId="{413935A6-11EF-4C20-BE4D-6663644B4F72}" destId="{238A6A76-EAA9-4005-B3D1-0A80657DA16D}" srcOrd="2" destOrd="0" presId="urn:microsoft.com/office/officeart/2018/2/layout/IconVerticalSolidList"/>
    <dgm:cxn modelId="{C63D4D7A-90F9-4884-8B98-410B80468E41}" type="presParOf" srcId="{413935A6-11EF-4C20-BE4D-6663644B4F72}" destId="{0ABE9984-5E61-423E-AE5C-B22F6939F4F1}" srcOrd="3" destOrd="0" presId="urn:microsoft.com/office/officeart/2018/2/layout/IconVerticalSolidList"/>
    <dgm:cxn modelId="{2620B49D-8868-4005-B885-4E6D5D4468F6}" type="presParOf" srcId="{413935A6-11EF-4C20-BE4D-6663644B4F72}" destId="{EAD69A2A-02E2-4C9B-B4E9-7974C14E9CDE}" srcOrd="4" destOrd="0" presId="urn:microsoft.com/office/officeart/2018/2/layout/IconVerticalSolidList"/>
    <dgm:cxn modelId="{346032C8-F8F2-4608-90B1-4E79E5193130}" type="presParOf" srcId="{12CA6670-AE67-4616-8381-5B89760DB24E}" destId="{6E8FCE11-EB37-484E-82E7-DF883833EF72}" srcOrd="1" destOrd="0" presId="urn:microsoft.com/office/officeart/2018/2/layout/IconVerticalSolidList"/>
    <dgm:cxn modelId="{6DABF404-BADC-49F3-A48E-E34D52AAA6AB}" type="presParOf" srcId="{12CA6670-AE67-4616-8381-5B89760DB24E}" destId="{7EE2FDE7-7455-4621-8A3A-B4C35E4A4C34}" srcOrd="2" destOrd="0" presId="urn:microsoft.com/office/officeart/2018/2/layout/IconVerticalSolidList"/>
    <dgm:cxn modelId="{0D1A2FE9-0716-4CE4-8EB3-AC0D11E68C56}" type="presParOf" srcId="{7EE2FDE7-7455-4621-8A3A-B4C35E4A4C34}" destId="{2840987E-C80A-46FD-84B0-5001928F385C}" srcOrd="0" destOrd="0" presId="urn:microsoft.com/office/officeart/2018/2/layout/IconVerticalSolidList"/>
    <dgm:cxn modelId="{61F4577E-EC73-4268-A597-C95434CC06EA}" type="presParOf" srcId="{7EE2FDE7-7455-4621-8A3A-B4C35E4A4C34}" destId="{44DB3427-4CBE-44FC-89E0-F415DB4C6B1E}" srcOrd="1" destOrd="0" presId="urn:microsoft.com/office/officeart/2018/2/layout/IconVerticalSolidList"/>
    <dgm:cxn modelId="{F6FB6C7D-0299-4E3F-823C-4C05A492A55D}" type="presParOf" srcId="{7EE2FDE7-7455-4621-8A3A-B4C35E4A4C34}" destId="{A4CD495B-D604-4D72-9474-1B70CEC513FE}" srcOrd="2" destOrd="0" presId="urn:microsoft.com/office/officeart/2018/2/layout/IconVerticalSolidList"/>
    <dgm:cxn modelId="{AC002B87-345C-4FF5-958B-289C50C76160}" type="presParOf" srcId="{7EE2FDE7-7455-4621-8A3A-B4C35E4A4C34}" destId="{403FE53B-DD20-49BA-829A-788942B71209}" srcOrd="3" destOrd="0" presId="urn:microsoft.com/office/officeart/2018/2/layout/IconVerticalSolidList"/>
    <dgm:cxn modelId="{FCBA1BE4-0E1B-48A4-8342-186C14803838}" type="presParOf" srcId="{7EE2FDE7-7455-4621-8A3A-B4C35E4A4C34}" destId="{642501F4-E860-4037-949F-219111F9E70F}" srcOrd="4" destOrd="0" presId="urn:microsoft.com/office/officeart/2018/2/layout/IconVerticalSolidList"/>
    <dgm:cxn modelId="{BF222802-18A5-461D-8C3E-311033E36BA9}" type="presParOf" srcId="{12CA6670-AE67-4616-8381-5B89760DB24E}" destId="{4D0FF802-D058-4D4E-AB49-38CBF1DEAB9F}" srcOrd="3" destOrd="0" presId="urn:microsoft.com/office/officeart/2018/2/layout/IconVerticalSolidList"/>
    <dgm:cxn modelId="{E58C1671-CBCE-4972-A7F6-72F9B4CDB6F1}" type="presParOf" srcId="{12CA6670-AE67-4616-8381-5B89760DB24E}" destId="{2DBBFB0E-3442-4925-BA7D-06D1158B7135}" srcOrd="4" destOrd="0" presId="urn:microsoft.com/office/officeart/2018/2/layout/IconVerticalSolidList"/>
    <dgm:cxn modelId="{DCB53DF9-3A73-4E4E-B439-4B7EA5240C18}" type="presParOf" srcId="{2DBBFB0E-3442-4925-BA7D-06D1158B7135}" destId="{A56110EB-5E6B-41EB-B117-D33282A16C0B}" srcOrd="0" destOrd="0" presId="urn:microsoft.com/office/officeart/2018/2/layout/IconVerticalSolidList"/>
    <dgm:cxn modelId="{1DFB63D0-D1C6-45C3-AC79-4521AEB86770}" type="presParOf" srcId="{2DBBFB0E-3442-4925-BA7D-06D1158B7135}" destId="{AFE40AB8-CF23-4911-8B65-8A5A33C07713}" srcOrd="1" destOrd="0" presId="urn:microsoft.com/office/officeart/2018/2/layout/IconVerticalSolidList"/>
    <dgm:cxn modelId="{9C006E0F-447F-4DDB-A07F-10727FB7AA83}" type="presParOf" srcId="{2DBBFB0E-3442-4925-BA7D-06D1158B7135}" destId="{BE1AF0C2-5E92-4E14-B016-80B8F6AA40A9}" srcOrd="2" destOrd="0" presId="urn:microsoft.com/office/officeart/2018/2/layout/IconVerticalSolidList"/>
    <dgm:cxn modelId="{01CCB42E-5FC3-4694-A50B-BC3FFEA21BC6}" type="presParOf" srcId="{2DBBFB0E-3442-4925-BA7D-06D1158B7135}" destId="{82040121-3B2F-4059-98A3-827A5C781F31}" srcOrd="3" destOrd="0" presId="urn:microsoft.com/office/officeart/2018/2/layout/IconVerticalSolidList"/>
    <dgm:cxn modelId="{EE441BB0-6353-4AA0-A863-71825FBF3734}" type="presParOf" srcId="{2DBBFB0E-3442-4925-BA7D-06D1158B7135}" destId="{81011E2B-2405-436E-9EFF-47F687F5F66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1A18B3-700A-48FD-9071-114D2A88FE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C956DB4-C124-4985-8D78-F7DE2994CA88}">
      <dgm:prSet/>
      <dgm:spPr/>
      <dgm:t>
        <a:bodyPr/>
        <a:lstStyle/>
        <a:p>
          <a:r>
            <a:rPr lang="en-US"/>
            <a:t>Sure it are being used?</a:t>
          </a:r>
        </a:p>
      </dgm:t>
    </dgm:pt>
    <dgm:pt modelId="{E58C1E43-4306-440B-8039-7EDBF15A7EE5}" type="parTrans" cxnId="{E0EECACE-6A19-41CE-B5C3-28EAC3DF92E0}">
      <dgm:prSet/>
      <dgm:spPr/>
      <dgm:t>
        <a:bodyPr/>
        <a:lstStyle/>
        <a:p>
          <a:endParaRPr lang="en-US"/>
        </a:p>
      </dgm:t>
    </dgm:pt>
    <dgm:pt modelId="{8554B591-D5FD-4850-8DB1-F5AD98F1F195}" type="sibTrans" cxnId="{E0EECACE-6A19-41CE-B5C3-28EAC3DF92E0}">
      <dgm:prSet/>
      <dgm:spPr/>
      <dgm:t>
        <a:bodyPr/>
        <a:lstStyle/>
        <a:p>
          <a:endParaRPr lang="en-US"/>
        </a:p>
      </dgm:t>
    </dgm:pt>
    <dgm:pt modelId="{F82FED34-5CD6-4939-B99C-2E39B20403B2}">
      <dgm:prSet/>
      <dgm:spPr/>
      <dgm:t>
        <a:bodyPr/>
        <a:lstStyle/>
        <a:p>
          <a:r>
            <a:rPr lang="en-US"/>
            <a:t>Still sure?</a:t>
          </a:r>
        </a:p>
      </dgm:t>
    </dgm:pt>
    <dgm:pt modelId="{B505745C-B06C-4419-B6A4-B59A1F6362A3}" type="parTrans" cxnId="{3FB1B1AC-F78F-4BA6-9147-21CD3160F59E}">
      <dgm:prSet/>
      <dgm:spPr/>
      <dgm:t>
        <a:bodyPr/>
        <a:lstStyle/>
        <a:p>
          <a:endParaRPr lang="en-US"/>
        </a:p>
      </dgm:t>
    </dgm:pt>
    <dgm:pt modelId="{69E14610-FB41-4B70-80EA-4E59EF912BBB}" type="sibTrans" cxnId="{3FB1B1AC-F78F-4BA6-9147-21CD3160F59E}">
      <dgm:prSet/>
      <dgm:spPr/>
      <dgm:t>
        <a:bodyPr/>
        <a:lstStyle/>
        <a:p>
          <a:endParaRPr lang="en-US"/>
        </a:p>
      </dgm:t>
    </dgm:pt>
    <dgm:pt modelId="{5A0380A0-E008-4883-9811-D112E79EA861}">
      <dgm:prSet/>
      <dgm:spPr/>
      <dgm:t>
        <a:bodyPr/>
        <a:lstStyle/>
        <a:p>
          <a:r>
            <a:rPr lang="en-US"/>
            <a:t>Really sure?</a:t>
          </a:r>
        </a:p>
      </dgm:t>
    </dgm:pt>
    <dgm:pt modelId="{72AA5A84-669A-4F7F-A5B3-91F35D057C4C}" type="parTrans" cxnId="{E66239B9-2280-482B-84BA-D9D2D4200E5F}">
      <dgm:prSet/>
      <dgm:spPr/>
      <dgm:t>
        <a:bodyPr/>
        <a:lstStyle/>
        <a:p>
          <a:endParaRPr lang="en-US"/>
        </a:p>
      </dgm:t>
    </dgm:pt>
    <dgm:pt modelId="{B8463BEA-1C39-41CD-860A-C9576ADEAF50}" type="sibTrans" cxnId="{E66239B9-2280-482B-84BA-D9D2D4200E5F}">
      <dgm:prSet/>
      <dgm:spPr/>
      <dgm:t>
        <a:bodyPr/>
        <a:lstStyle/>
        <a:p>
          <a:endParaRPr lang="en-US"/>
        </a:p>
      </dgm:t>
    </dgm:pt>
    <dgm:pt modelId="{93D1B61D-C89D-4038-AEC7-2D413DDD32B1}">
      <dgm:prSet/>
      <dgm:spPr/>
      <dgm:t>
        <a:bodyPr/>
        <a:lstStyle/>
        <a:p>
          <a:r>
            <a:rPr lang="en-US"/>
            <a:t>WebDeploy or Azure App Service Migration</a:t>
          </a:r>
        </a:p>
      </dgm:t>
    </dgm:pt>
    <dgm:pt modelId="{CF01DCBB-F070-4241-B4A2-5A0EE99EE60D}" type="parTrans" cxnId="{C0973BDC-49C0-49F2-A540-7FA98B52781C}">
      <dgm:prSet/>
      <dgm:spPr/>
      <dgm:t>
        <a:bodyPr/>
        <a:lstStyle/>
        <a:p>
          <a:endParaRPr lang="en-US"/>
        </a:p>
      </dgm:t>
    </dgm:pt>
    <dgm:pt modelId="{AAD702AE-94F8-4D9A-B38C-C1A3D32F628D}" type="sibTrans" cxnId="{C0973BDC-49C0-49F2-A540-7FA98B52781C}">
      <dgm:prSet/>
      <dgm:spPr/>
      <dgm:t>
        <a:bodyPr/>
        <a:lstStyle/>
        <a:p>
          <a:endParaRPr lang="en-US"/>
        </a:p>
      </dgm:t>
    </dgm:pt>
    <dgm:pt modelId="{2E86561F-6790-4BA3-AC9D-6D7375CD6089}">
      <dgm:prSet/>
      <dgm:spPr/>
      <dgm:t>
        <a:bodyPr/>
        <a:lstStyle/>
        <a:p>
          <a:r>
            <a:rPr lang="en-US"/>
            <a:t>WebDeploy supports IIS 6.0 (code name "Duct Tape") and </a:t>
          </a:r>
        </a:p>
      </dgm:t>
    </dgm:pt>
    <dgm:pt modelId="{B5E7AFDE-E7B6-4CEB-A382-258C07850AFA}" type="parTrans" cxnId="{A62ED24C-52C1-416F-AF93-E9BDED42B668}">
      <dgm:prSet/>
      <dgm:spPr/>
      <dgm:t>
        <a:bodyPr/>
        <a:lstStyle/>
        <a:p>
          <a:endParaRPr lang="en-US"/>
        </a:p>
      </dgm:t>
    </dgm:pt>
    <dgm:pt modelId="{AF02CB37-D75A-4469-9466-B7BFD32D7CE3}" type="sibTrans" cxnId="{A62ED24C-52C1-416F-AF93-E9BDED42B668}">
      <dgm:prSet/>
      <dgm:spPr/>
      <dgm:t>
        <a:bodyPr/>
        <a:lstStyle/>
        <a:p>
          <a:endParaRPr lang="en-US"/>
        </a:p>
      </dgm:t>
    </dgm:pt>
    <dgm:pt modelId="{228984E3-2AD1-46EB-96F2-C71DD50F434E}" type="pres">
      <dgm:prSet presAssocID="{941A18B3-700A-48FD-9071-114D2A88FEC4}" presName="root" presStyleCnt="0">
        <dgm:presLayoutVars>
          <dgm:dir/>
          <dgm:resizeHandles val="exact"/>
        </dgm:presLayoutVars>
      </dgm:prSet>
      <dgm:spPr/>
    </dgm:pt>
    <dgm:pt modelId="{BD5C3A80-4CD9-4790-BC21-43063CA69F29}" type="pres">
      <dgm:prSet presAssocID="{5C956DB4-C124-4985-8D78-F7DE2994CA88}" presName="compNode" presStyleCnt="0"/>
      <dgm:spPr/>
    </dgm:pt>
    <dgm:pt modelId="{F829ED7A-7B93-418E-8991-0A4D42B1434D}" type="pres">
      <dgm:prSet presAssocID="{5C956DB4-C124-4985-8D78-F7DE2994CA88}" presName="bgRect" presStyleLbl="bgShp" presStyleIdx="0" presStyleCnt="5"/>
      <dgm:spPr/>
    </dgm:pt>
    <dgm:pt modelId="{56EA897E-4E43-4EFE-88BE-58BD457658BC}" type="pres">
      <dgm:prSet presAssocID="{5C956DB4-C124-4985-8D78-F7DE2994CA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42D8ABE6-551B-462F-96DF-EEB181975FDD}" type="pres">
      <dgm:prSet presAssocID="{5C956DB4-C124-4985-8D78-F7DE2994CA88}" presName="spaceRect" presStyleCnt="0"/>
      <dgm:spPr/>
    </dgm:pt>
    <dgm:pt modelId="{CDD8ED9D-0678-4DC9-AB23-40CBB7B9E7FE}" type="pres">
      <dgm:prSet presAssocID="{5C956DB4-C124-4985-8D78-F7DE2994CA88}" presName="parTx" presStyleLbl="revTx" presStyleIdx="0" presStyleCnt="5">
        <dgm:presLayoutVars>
          <dgm:chMax val="0"/>
          <dgm:chPref val="0"/>
        </dgm:presLayoutVars>
      </dgm:prSet>
      <dgm:spPr/>
    </dgm:pt>
    <dgm:pt modelId="{D01A1D17-A0CF-4580-88FB-FEA1BE80CC86}" type="pres">
      <dgm:prSet presAssocID="{8554B591-D5FD-4850-8DB1-F5AD98F1F195}" presName="sibTrans" presStyleCnt="0"/>
      <dgm:spPr/>
    </dgm:pt>
    <dgm:pt modelId="{633987FE-CB57-4014-9F31-22CF96D7B526}" type="pres">
      <dgm:prSet presAssocID="{F82FED34-5CD6-4939-B99C-2E39B20403B2}" presName="compNode" presStyleCnt="0"/>
      <dgm:spPr/>
    </dgm:pt>
    <dgm:pt modelId="{C2F421C4-3ADA-4626-827A-83F993D5D87B}" type="pres">
      <dgm:prSet presAssocID="{F82FED34-5CD6-4939-B99C-2E39B20403B2}" presName="bgRect" presStyleLbl="bgShp" presStyleIdx="1" presStyleCnt="5"/>
      <dgm:spPr/>
    </dgm:pt>
    <dgm:pt modelId="{75E82C25-2DBF-44ED-BAE6-AD76B29D7EC6}" type="pres">
      <dgm:prSet presAssocID="{F82FED34-5CD6-4939-B99C-2E39B20403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97255E0E-F45E-4AFA-9D39-BC311C2A3EC3}" type="pres">
      <dgm:prSet presAssocID="{F82FED34-5CD6-4939-B99C-2E39B20403B2}" presName="spaceRect" presStyleCnt="0"/>
      <dgm:spPr/>
    </dgm:pt>
    <dgm:pt modelId="{39DEE96D-721B-4230-95C4-DC04C1B7DFB3}" type="pres">
      <dgm:prSet presAssocID="{F82FED34-5CD6-4939-B99C-2E39B20403B2}" presName="parTx" presStyleLbl="revTx" presStyleIdx="1" presStyleCnt="5">
        <dgm:presLayoutVars>
          <dgm:chMax val="0"/>
          <dgm:chPref val="0"/>
        </dgm:presLayoutVars>
      </dgm:prSet>
      <dgm:spPr/>
    </dgm:pt>
    <dgm:pt modelId="{7A4A77EC-A379-44D5-B428-F60520770186}" type="pres">
      <dgm:prSet presAssocID="{69E14610-FB41-4B70-80EA-4E59EF912BBB}" presName="sibTrans" presStyleCnt="0"/>
      <dgm:spPr/>
    </dgm:pt>
    <dgm:pt modelId="{2951AA39-81AC-4710-B8A9-364C56EE20AA}" type="pres">
      <dgm:prSet presAssocID="{5A0380A0-E008-4883-9811-D112E79EA861}" presName="compNode" presStyleCnt="0"/>
      <dgm:spPr/>
    </dgm:pt>
    <dgm:pt modelId="{157DA2F1-2730-4B50-92BB-FEBEEEABC492}" type="pres">
      <dgm:prSet presAssocID="{5A0380A0-E008-4883-9811-D112E79EA861}" presName="bgRect" presStyleLbl="bgShp" presStyleIdx="2" presStyleCnt="5"/>
      <dgm:spPr/>
    </dgm:pt>
    <dgm:pt modelId="{41293B40-83BF-40BB-817E-1885EDC1C3C2}" type="pres">
      <dgm:prSet presAssocID="{5A0380A0-E008-4883-9811-D112E79EA8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76F08675-DCD7-4E68-97F5-94107526B76F}" type="pres">
      <dgm:prSet presAssocID="{5A0380A0-E008-4883-9811-D112E79EA861}" presName="spaceRect" presStyleCnt="0"/>
      <dgm:spPr/>
    </dgm:pt>
    <dgm:pt modelId="{9940C8FB-A093-4F64-9AA0-3DB8A321615F}" type="pres">
      <dgm:prSet presAssocID="{5A0380A0-E008-4883-9811-D112E79EA861}" presName="parTx" presStyleLbl="revTx" presStyleIdx="2" presStyleCnt="5">
        <dgm:presLayoutVars>
          <dgm:chMax val="0"/>
          <dgm:chPref val="0"/>
        </dgm:presLayoutVars>
      </dgm:prSet>
      <dgm:spPr/>
    </dgm:pt>
    <dgm:pt modelId="{CE5E68C7-C8AA-4BB6-BF42-AEF4C06A8436}" type="pres">
      <dgm:prSet presAssocID="{B8463BEA-1C39-41CD-860A-C9576ADEAF50}" presName="sibTrans" presStyleCnt="0"/>
      <dgm:spPr/>
    </dgm:pt>
    <dgm:pt modelId="{9172F98B-FA42-4A06-8611-FDA3CF254D50}" type="pres">
      <dgm:prSet presAssocID="{93D1B61D-C89D-4038-AEC7-2D413DDD32B1}" presName="compNode" presStyleCnt="0"/>
      <dgm:spPr/>
    </dgm:pt>
    <dgm:pt modelId="{64C5F983-61E5-4456-81AF-5AD2EF80B45A}" type="pres">
      <dgm:prSet presAssocID="{93D1B61D-C89D-4038-AEC7-2D413DDD32B1}" presName="bgRect" presStyleLbl="bgShp" presStyleIdx="3" presStyleCnt="5"/>
      <dgm:spPr/>
    </dgm:pt>
    <dgm:pt modelId="{885FBFC3-8260-4A6B-9E85-38E26E67DE2E}" type="pres">
      <dgm:prSet presAssocID="{93D1B61D-C89D-4038-AEC7-2D413DDD32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l Phone"/>
        </a:ext>
      </dgm:extLst>
    </dgm:pt>
    <dgm:pt modelId="{EA086CC3-9939-414D-8250-42DDF057FEBD}" type="pres">
      <dgm:prSet presAssocID="{93D1B61D-C89D-4038-AEC7-2D413DDD32B1}" presName="spaceRect" presStyleCnt="0"/>
      <dgm:spPr/>
    </dgm:pt>
    <dgm:pt modelId="{906B88BD-8A28-453B-BDCE-76B2C0058389}" type="pres">
      <dgm:prSet presAssocID="{93D1B61D-C89D-4038-AEC7-2D413DDD32B1}" presName="parTx" presStyleLbl="revTx" presStyleIdx="3" presStyleCnt="5">
        <dgm:presLayoutVars>
          <dgm:chMax val="0"/>
          <dgm:chPref val="0"/>
        </dgm:presLayoutVars>
      </dgm:prSet>
      <dgm:spPr/>
    </dgm:pt>
    <dgm:pt modelId="{D83986EF-2619-49F2-9ED6-FE73A20F5CCC}" type="pres">
      <dgm:prSet presAssocID="{AAD702AE-94F8-4D9A-B38C-C1A3D32F628D}" presName="sibTrans" presStyleCnt="0"/>
      <dgm:spPr/>
    </dgm:pt>
    <dgm:pt modelId="{A4A38E0E-370E-4C67-BCE5-CD77393E8A41}" type="pres">
      <dgm:prSet presAssocID="{2E86561F-6790-4BA3-AC9D-6D7375CD6089}" presName="compNode" presStyleCnt="0"/>
      <dgm:spPr/>
    </dgm:pt>
    <dgm:pt modelId="{AECFA831-4F72-4E12-A8EF-3FAF8444CE17}" type="pres">
      <dgm:prSet presAssocID="{2E86561F-6790-4BA3-AC9D-6D7375CD6089}" presName="bgRect" presStyleLbl="bgShp" presStyleIdx="4" presStyleCnt="5"/>
      <dgm:spPr/>
    </dgm:pt>
    <dgm:pt modelId="{B388DBE9-B226-440B-8F80-8D4E732006E1}" type="pres">
      <dgm:prSet presAssocID="{2E86561F-6790-4BA3-AC9D-6D7375CD60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r"/>
        </a:ext>
      </dgm:extLst>
    </dgm:pt>
    <dgm:pt modelId="{465E4941-F14B-48A2-ACDB-88D40AEC7708}" type="pres">
      <dgm:prSet presAssocID="{2E86561F-6790-4BA3-AC9D-6D7375CD6089}" presName="spaceRect" presStyleCnt="0"/>
      <dgm:spPr/>
    </dgm:pt>
    <dgm:pt modelId="{25F6CB6D-AD9D-4BF9-9C3A-B6CED4ABB112}" type="pres">
      <dgm:prSet presAssocID="{2E86561F-6790-4BA3-AC9D-6D7375CD608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DB46A2E-64F2-4620-8428-CC1962E029C2}" type="presOf" srcId="{93D1B61D-C89D-4038-AEC7-2D413DDD32B1}" destId="{906B88BD-8A28-453B-BDCE-76B2C0058389}" srcOrd="0" destOrd="0" presId="urn:microsoft.com/office/officeart/2018/2/layout/IconVerticalSolidList"/>
    <dgm:cxn modelId="{843E0246-1EC9-4C8D-8BB4-413281641629}" type="presOf" srcId="{F82FED34-5CD6-4939-B99C-2E39B20403B2}" destId="{39DEE96D-721B-4230-95C4-DC04C1B7DFB3}" srcOrd="0" destOrd="0" presId="urn:microsoft.com/office/officeart/2018/2/layout/IconVerticalSolidList"/>
    <dgm:cxn modelId="{A62ED24C-52C1-416F-AF93-E9BDED42B668}" srcId="{941A18B3-700A-48FD-9071-114D2A88FEC4}" destId="{2E86561F-6790-4BA3-AC9D-6D7375CD6089}" srcOrd="4" destOrd="0" parTransId="{B5E7AFDE-E7B6-4CEB-A382-258C07850AFA}" sibTransId="{AF02CB37-D75A-4469-9466-B7BFD32D7CE3}"/>
    <dgm:cxn modelId="{DFC88B7F-117D-4DA5-9D2D-AF5EB0026946}" type="presOf" srcId="{941A18B3-700A-48FD-9071-114D2A88FEC4}" destId="{228984E3-2AD1-46EB-96F2-C71DD50F434E}" srcOrd="0" destOrd="0" presId="urn:microsoft.com/office/officeart/2018/2/layout/IconVerticalSolidList"/>
    <dgm:cxn modelId="{4889278D-55E8-41F3-B02C-7026BFB03A42}" type="presOf" srcId="{2E86561F-6790-4BA3-AC9D-6D7375CD6089}" destId="{25F6CB6D-AD9D-4BF9-9C3A-B6CED4ABB112}" srcOrd="0" destOrd="0" presId="urn:microsoft.com/office/officeart/2018/2/layout/IconVerticalSolidList"/>
    <dgm:cxn modelId="{3FB1B1AC-F78F-4BA6-9147-21CD3160F59E}" srcId="{941A18B3-700A-48FD-9071-114D2A88FEC4}" destId="{F82FED34-5CD6-4939-B99C-2E39B20403B2}" srcOrd="1" destOrd="0" parTransId="{B505745C-B06C-4419-B6A4-B59A1F6362A3}" sibTransId="{69E14610-FB41-4B70-80EA-4E59EF912BBB}"/>
    <dgm:cxn modelId="{905222AE-6F8A-46DB-8C19-5763B0AA9989}" type="presOf" srcId="{5A0380A0-E008-4883-9811-D112E79EA861}" destId="{9940C8FB-A093-4F64-9AA0-3DB8A321615F}" srcOrd="0" destOrd="0" presId="urn:microsoft.com/office/officeart/2018/2/layout/IconVerticalSolidList"/>
    <dgm:cxn modelId="{3D598FB2-C7BD-4F5B-8C69-4EC432E236FE}" type="presOf" srcId="{5C956DB4-C124-4985-8D78-F7DE2994CA88}" destId="{CDD8ED9D-0678-4DC9-AB23-40CBB7B9E7FE}" srcOrd="0" destOrd="0" presId="urn:microsoft.com/office/officeart/2018/2/layout/IconVerticalSolidList"/>
    <dgm:cxn modelId="{E66239B9-2280-482B-84BA-D9D2D4200E5F}" srcId="{941A18B3-700A-48FD-9071-114D2A88FEC4}" destId="{5A0380A0-E008-4883-9811-D112E79EA861}" srcOrd="2" destOrd="0" parTransId="{72AA5A84-669A-4F7F-A5B3-91F35D057C4C}" sibTransId="{B8463BEA-1C39-41CD-860A-C9576ADEAF50}"/>
    <dgm:cxn modelId="{E0EECACE-6A19-41CE-B5C3-28EAC3DF92E0}" srcId="{941A18B3-700A-48FD-9071-114D2A88FEC4}" destId="{5C956DB4-C124-4985-8D78-F7DE2994CA88}" srcOrd="0" destOrd="0" parTransId="{E58C1E43-4306-440B-8039-7EDBF15A7EE5}" sibTransId="{8554B591-D5FD-4850-8DB1-F5AD98F1F195}"/>
    <dgm:cxn modelId="{C0973BDC-49C0-49F2-A540-7FA98B52781C}" srcId="{941A18B3-700A-48FD-9071-114D2A88FEC4}" destId="{93D1B61D-C89D-4038-AEC7-2D413DDD32B1}" srcOrd="3" destOrd="0" parTransId="{CF01DCBB-F070-4241-B4A2-5A0EE99EE60D}" sibTransId="{AAD702AE-94F8-4D9A-B38C-C1A3D32F628D}"/>
    <dgm:cxn modelId="{1E57C0C7-6914-4CB8-ABB1-930B0C8D0F7D}" type="presParOf" srcId="{228984E3-2AD1-46EB-96F2-C71DD50F434E}" destId="{BD5C3A80-4CD9-4790-BC21-43063CA69F29}" srcOrd="0" destOrd="0" presId="urn:microsoft.com/office/officeart/2018/2/layout/IconVerticalSolidList"/>
    <dgm:cxn modelId="{4126C0CD-AD6A-4475-803D-39CA3B08B934}" type="presParOf" srcId="{BD5C3A80-4CD9-4790-BC21-43063CA69F29}" destId="{F829ED7A-7B93-418E-8991-0A4D42B1434D}" srcOrd="0" destOrd="0" presId="urn:microsoft.com/office/officeart/2018/2/layout/IconVerticalSolidList"/>
    <dgm:cxn modelId="{5ACF660A-214C-4A23-A754-4B7787CCE9D3}" type="presParOf" srcId="{BD5C3A80-4CD9-4790-BC21-43063CA69F29}" destId="{56EA897E-4E43-4EFE-88BE-58BD457658BC}" srcOrd="1" destOrd="0" presId="urn:microsoft.com/office/officeart/2018/2/layout/IconVerticalSolidList"/>
    <dgm:cxn modelId="{AD0D5288-B05C-4534-9E3B-B9E7B8902E04}" type="presParOf" srcId="{BD5C3A80-4CD9-4790-BC21-43063CA69F29}" destId="{42D8ABE6-551B-462F-96DF-EEB181975FDD}" srcOrd="2" destOrd="0" presId="urn:microsoft.com/office/officeart/2018/2/layout/IconVerticalSolidList"/>
    <dgm:cxn modelId="{0C8388B5-E38D-4127-87FC-248AEEF1900B}" type="presParOf" srcId="{BD5C3A80-4CD9-4790-BC21-43063CA69F29}" destId="{CDD8ED9D-0678-4DC9-AB23-40CBB7B9E7FE}" srcOrd="3" destOrd="0" presId="urn:microsoft.com/office/officeart/2018/2/layout/IconVerticalSolidList"/>
    <dgm:cxn modelId="{B17682EF-D5A7-4080-A753-BC3195F7683F}" type="presParOf" srcId="{228984E3-2AD1-46EB-96F2-C71DD50F434E}" destId="{D01A1D17-A0CF-4580-88FB-FEA1BE80CC86}" srcOrd="1" destOrd="0" presId="urn:microsoft.com/office/officeart/2018/2/layout/IconVerticalSolidList"/>
    <dgm:cxn modelId="{ADDA09BA-0055-4C11-A093-24FFE0ED8B7A}" type="presParOf" srcId="{228984E3-2AD1-46EB-96F2-C71DD50F434E}" destId="{633987FE-CB57-4014-9F31-22CF96D7B526}" srcOrd="2" destOrd="0" presId="urn:microsoft.com/office/officeart/2018/2/layout/IconVerticalSolidList"/>
    <dgm:cxn modelId="{1A7377A1-8D2A-4BA3-8C55-C605FA9F866C}" type="presParOf" srcId="{633987FE-CB57-4014-9F31-22CF96D7B526}" destId="{C2F421C4-3ADA-4626-827A-83F993D5D87B}" srcOrd="0" destOrd="0" presId="urn:microsoft.com/office/officeart/2018/2/layout/IconVerticalSolidList"/>
    <dgm:cxn modelId="{16686F74-0539-4F87-ADAF-BB2BFC32DDD5}" type="presParOf" srcId="{633987FE-CB57-4014-9F31-22CF96D7B526}" destId="{75E82C25-2DBF-44ED-BAE6-AD76B29D7EC6}" srcOrd="1" destOrd="0" presId="urn:microsoft.com/office/officeart/2018/2/layout/IconVerticalSolidList"/>
    <dgm:cxn modelId="{0B902A64-B05A-403F-BF1A-072FB0CFF073}" type="presParOf" srcId="{633987FE-CB57-4014-9F31-22CF96D7B526}" destId="{97255E0E-F45E-4AFA-9D39-BC311C2A3EC3}" srcOrd="2" destOrd="0" presId="urn:microsoft.com/office/officeart/2018/2/layout/IconVerticalSolidList"/>
    <dgm:cxn modelId="{FEF03611-023C-4B3B-9F0B-703F181CB04D}" type="presParOf" srcId="{633987FE-CB57-4014-9F31-22CF96D7B526}" destId="{39DEE96D-721B-4230-95C4-DC04C1B7DFB3}" srcOrd="3" destOrd="0" presId="urn:microsoft.com/office/officeart/2018/2/layout/IconVerticalSolidList"/>
    <dgm:cxn modelId="{F07DB9A3-3491-45BB-954F-40985402F295}" type="presParOf" srcId="{228984E3-2AD1-46EB-96F2-C71DD50F434E}" destId="{7A4A77EC-A379-44D5-B428-F60520770186}" srcOrd="3" destOrd="0" presId="urn:microsoft.com/office/officeart/2018/2/layout/IconVerticalSolidList"/>
    <dgm:cxn modelId="{8C52349B-8ACD-4E32-B7BB-31966DEE7B4E}" type="presParOf" srcId="{228984E3-2AD1-46EB-96F2-C71DD50F434E}" destId="{2951AA39-81AC-4710-B8A9-364C56EE20AA}" srcOrd="4" destOrd="0" presId="urn:microsoft.com/office/officeart/2018/2/layout/IconVerticalSolidList"/>
    <dgm:cxn modelId="{1EF14C61-C08B-43A4-94B0-73C6D7296975}" type="presParOf" srcId="{2951AA39-81AC-4710-B8A9-364C56EE20AA}" destId="{157DA2F1-2730-4B50-92BB-FEBEEEABC492}" srcOrd="0" destOrd="0" presId="urn:microsoft.com/office/officeart/2018/2/layout/IconVerticalSolidList"/>
    <dgm:cxn modelId="{1D066C98-D1D4-487A-BAD2-3A51E76F705C}" type="presParOf" srcId="{2951AA39-81AC-4710-B8A9-364C56EE20AA}" destId="{41293B40-83BF-40BB-817E-1885EDC1C3C2}" srcOrd="1" destOrd="0" presId="urn:microsoft.com/office/officeart/2018/2/layout/IconVerticalSolidList"/>
    <dgm:cxn modelId="{7F5A279F-DF06-4C1B-9FFC-C7B77E65E148}" type="presParOf" srcId="{2951AA39-81AC-4710-B8A9-364C56EE20AA}" destId="{76F08675-DCD7-4E68-97F5-94107526B76F}" srcOrd="2" destOrd="0" presId="urn:microsoft.com/office/officeart/2018/2/layout/IconVerticalSolidList"/>
    <dgm:cxn modelId="{A2E06199-D15C-4CC1-8129-DEFBBE6FC816}" type="presParOf" srcId="{2951AA39-81AC-4710-B8A9-364C56EE20AA}" destId="{9940C8FB-A093-4F64-9AA0-3DB8A321615F}" srcOrd="3" destOrd="0" presId="urn:microsoft.com/office/officeart/2018/2/layout/IconVerticalSolidList"/>
    <dgm:cxn modelId="{E8B67167-8DC6-48CA-9222-ACBFDA5E144B}" type="presParOf" srcId="{228984E3-2AD1-46EB-96F2-C71DD50F434E}" destId="{CE5E68C7-C8AA-4BB6-BF42-AEF4C06A8436}" srcOrd="5" destOrd="0" presId="urn:microsoft.com/office/officeart/2018/2/layout/IconVerticalSolidList"/>
    <dgm:cxn modelId="{367011F5-D371-4A13-BA3A-083DA83B3976}" type="presParOf" srcId="{228984E3-2AD1-46EB-96F2-C71DD50F434E}" destId="{9172F98B-FA42-4A06-8611-FDA3CF254D50}" srcOrd="6" destOrd="0" presId="urn:microsoft.com/office/officeart/2018/2/layout/IconVerticalSolidList"/>
    <dgm:cxn modelId="{D6EF5C5B-E1F6-48E1-A2FC-D76B90D269A5}" type="presParOf" srcId="{9172F98B-FA42-4A06-8611-FDA3CF254D50}" destId="{64C5F983-61E5-4456-81AF-5AD2EF80B45A}" srcOrd="0" destOrd="0" presId="urn:microsoft.com/office/officeart/2018/2/layout/IconVerticalSolidList"/>
    <dgm:cxn modelId="{2A1CAE55-9C91-43C1-AA7D-8BDD75FE22AC}" type="presParOf" srcId="{9172F98B-FA42-4A06-8611-FDA3CF254D50}" destId="{885FBFC3-8260-4A6B-9E85-38E26E67DE2E}" srcOrd="1" destOrd="0" presId="urn:microsoft.com/office/officeart/2018/2/layout/IconVerticalSolidList"/>
    <dgm:cxn modelId="{E25673B8-7E5C-4573-84FF-998034ACE803}" type="presParOf" srcId="{9172F98B-FA42-4A06-8611-FDA3CF254D50}" destId="{EA086CC3-9939-414D-8250-42DDF057FEBD}" srcOrd="2" destOrd="0" presId="urn:microsoft.com/office/officeart/2018/2/layout/IconVerticalSolidList"/>
    <dgm:cxn modelId="{B4154C73-F5C0-4A00-AAA7-CBB6ED85E4EE}" type="presParOf" srcId="{9172F98B-FA42-4A06-8611-FDA3CF254D50}" destId="{906B88BD-8A28-453B-BDCE-76B2C0058389}" srcOrd="3" destOrd="0" presId="urn:microsoft.com/office/officeart/2018/2/layout/IconVerticalSolidList"/>
    <dgm:cxn modelId="{F40AFB66-6DA1-4379-82AC-60D4EB58267B}" type="presParOf" srcId="{228984E3-2AD1-46EB-96F2-C71DD50F434E}" destId="{D83986EF-2619-49F2-9ED6-FE73A20F5CCC}" srcOrd="7" destOrd="0" presId="urn:microsoft.com/office/officeart/2018/2/layout/IconVerticalSolidList"/>
    <dgm:cxn modelId="{198C12A7-0791-4901-97D6-3C325E691BA6}" type="presParOf" srcId="{228984E3-2AD1-46EB-96F2-C71DD50F434E}" destId="{A4A38E0E-370E-4C67-BCE5-CD77393E8A41}" srcOrd="8" destOrd="0" presId="urn:microsoft.com/office/officeart/2018/2/layout/IconVerticalSolidList"/>
    <dgm:cxn modelId="{96F8B9B9-3241-4854-B8D6-E13947F1BEC2}" type="presParOf" srcId="{A4A38E0E-370E-4C67-BCE5-CD77393E8A41}" destId="{AECFA831-4F72-4E12-A8EF-3FAF8444CE17}" srcOrd="0" destOrd="0" presId="urn:microsoft.com/office/officeart/2018/2/layout/IconVerticalSolidList"/>
    <dgm:cxn modelId="{7DAEF8FC-EA71-4EAB-B1B5-98CDC810D009}" type="presParOf" srcId="{A4A38E0E-370E-4C67-BCE5-CD77393E8A41}" destId="{B388DBE9-B226-440B-8F80-8D4E732006E1}" srcOrd="1" destOrd="0" presId="urn:microsoft.com/office/officeart/2018/2/layout/IconVerticalSolidList"/>
    <dgm:cxn modelId="{471007D7-E2A3-4EA5-BF88-2BBA562D9DBE}" type="presParOf" srcId="{A4A38E0E-370E-4C67-BCE5-CD77393E8A41}" destId="{465E4941-F14B-48A2-ACDB-88D40AEC7708}" srcOrd="2" destOrd="0" presId="urn:microsoft.com/office/officeart/2018/2/layout/IconVerticalSolidList"/>
    <dgm:cxn modelId="{E861D66C-D93E-4C4D-BF7A-681390771560}" type="presParOf" srcId="{A4A38E0E-370E-4C67-BCE5-CD77393E8A41}" destId="{25F6CB6D-AD9D-4BF9-9C3A-B6CED4ABB1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B1DD9-D79C-4AA9-8EEC-B022C6F0549B}">
      <dsp:nvSpPr>
        <dsp:cNvPr id="0" name=""/>
        <dsp:cNvSpPr/>
      </dsp:nvSpPr>
      <dsp:spPr>
        <a:xfrm>
          <a:off x="0" y="568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E8E2B-F27E-4C8E-9129-0226644D3231}">
      <dsp:nvSpPr>
        <dsp:cNvPr id="0" name=""/>
        <dsp:cNvSpPr/>
      </dsp:nvSpPr>
      <dsp:spPr>
        <a:xfrm>
          <a:off x="402693" y="300093"/>
          <a:ext cx="732170" cy="732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FFC33-0A90-44CB-96EC-73FEC305A91F}">
      <dsp:nvSpPr>
        <dsp:cNvPr id="0" name=""/>
        <dsp:cNvSpPr/>
      </dsp:nvSpPr>
      <dsp:spPr>
        <a:xfrm>
          <a:off x="1537557" y="568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Most tools are free and fairly easy</a:t>
          </a:r>
        </a:p>
      </dsp:txBody>
      <dsp:txXfrm>
        <a:off x="1537557" y="568"/>
        <a:ext cx="4526280" cy="1331218"/>
      </dsp:txXfrm>
    </dsp:sp>
    <dsp:sp modelId="{F5498490-2B3F-4DE6-A94E-54AFA26938BD}">
      <dsp:nvSpPr>
        <dsp:cNvPr id="0" name=""/>
        <dsp:cNvSpPr/>
      </dsp:nvSpPr>
      <dsp:spPr>
        <a:xfrm>
          <a:off x="6063837" y="568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Server Migration Tools, File Server Migration, MAPS, Scripts</a:t>
          </a:r>
        </a:p>
      </dsp:txBody>
      <dsp:txXfrm>
        <a:off x="6063837" y="568"/>
        <a:ext cx="3994562" cy="1331218"/>
      </dsp:txXfrm>
    </dsp:sp>
    <dsp:sp modelId="{28860FE7-B2F0-4581-8C51-F9536D20457D}">
      <dsp:nvSpPr>
        <dsp:cNvPr id="0" name=""/>
        <dsp:cNvSpPr/>
      </dsp:nvSpPr>
      <dsp:spPr>
        <a:xfrm>
          <a:off x="0" y="1664592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D40A4-7410-4691-A3F7-8D5A9DCA6B6E}">
      <dsp:nvSpPr>
        <dsp:cNvPr id="0" name=""/>
        <dsp:cNvSpPr/>
      </dsp:nvSpPr>
      <dsp:spPr>
        <a:xfrm>
          <a:off x="402693" y="1964116"/>
          <a:ext cx="732170" cy="732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6BC29-19F1-4BA6-AE14-5B5E58694643}">
      <dsp:nvSpPr>
        <dsp:cNvPr id="0" name=""/>
        <dsp:cNvSpPr/>
      </dsp:nvSpPr>
      <dsp:spPr>
        <a:xfrm>
          <a:off x="1537557" y="1664592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There are lots of how-to and guide lines</a:t>
          </a:r>
        </a:p>
      </dsp:txBody>
      <dsp:txXfrm>
        <a:off x="1537557" y="1664592"/>
        <a:ext cx="4526280" cy="1331218"/>
      </dsp:txXfrm>
    </dsp:sp>
    <dsp:sp modelId="{FF3623CA-C6CB-4D1B-869A-95522AE17CC5}">
      <dsp:nvSpPr>
        <dsp:cNvPr id="0" name=""/>
        <dsp:cNvSpPr/>
      </dsp:nvSpPr>
      <dsp:spPr>
        <a:xfrm>
          <a:off x="6063837" y="1664592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Remote Desktop Services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 Server (IIS)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Windows Server Update Services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MultiPoint Services</a:t>
          </a:r>
        </a:p>
      </dsp:txBody>
      <dsp:txXfrm>
        <a:off x="6063837" y="1664592"/>
        <a:ext cx="3994562" cy="1331218"/>
      </dsp:txXfrm>
    </dsp:sp>
    <dsp:sp modelId="{B7D65C7C-ECDE-4B3C-BECE-E4362915BCEC}">
      <dsp:nvSpPr>
        <dsp:cNvPr id="0" name=""/>
        <dsp:cNvSpPr/>
      </dsp:nvSpPr>
      <dsp:spPr>
        <a:xfrm>
          <a:off x="0" y="3328616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E642D-D2B3-4030-9447-9363930DEB94}">
      <dsp:nvSpPr>
        <dsp:cNvPr id="0" name=""/>
        <dsp:cNvSpPr/>
      </dsp:nvSpPr>
      <dsp:spPr>
        <a:xfrm>
          <a:off x="402693" y="3628140"/>
          <a:ext cx="732170" cy="7321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1F734-ABFF-46A2-9ED2-1D6A18C955AB}">
      <dsp:nvSpPr>
        <dsp:cNvPr id="0" name=""/>
        <dsp:cNvSpPr/>
      </dsp:nvSpPr>
      <dsp:spPr>
        <a:xfrm>
          <a:off x="1537557" y="3328616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You are NOT the first</a:t>
          </a:r>
          <a:br>
            <a:rPr lang="en-US" sz="2500" kern="1200" dirty="0"/>
          </a:br>
          <a:r>
            <a:rPr lang="en-US" sz="2500" kern="1200" dirty="0"/>
            <a:t>(or “special”)</a:t>
          </a:r>
        </a:p>
      </dsp:txBody>
      <dsp:txXfrm>
        <a:off x="1537557" y="3328616"/>
        <a:ext cx="4526280" cy="1331218"/>
      </dsp:txXfrm>
    </dsp:sp>
    <dsp:sp modelId="{4362C653-2D5D-45F2-83B5-216F317ECA5C}">
      <dsp:nvSpPr>
        <dsp:cNvPr id="0" name=""/>
        <dsp:cNvSpPr/>
      </dsp:nvSpPr>
      <dsp:spPr>
        <a:xfrm>
          <a:off x="6063837" y="3328616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You are more likely to be the last…</a:t>
          </a:r>
        </a:p>
      </dsp:txBody>
      <dsp:txXfrm>
        <a:off x="6063837" y="3328616"/>
        <a:ext cx="3994562" cy="1331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FBB16-0EE3-4E7E-9A08-78751229CAAF}">
      <dsp:nvSpPr>
        <dsp:cNvPr id="0" name=""/>
        <dsp:cNvSpPr/>
      </dsp:nvSpPr>
      <dsp:spPr>
        <a:xfrm>
          <a:off x="331199" y="72702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B4F11-88DA-4628-80F3-A74304E97EA4}">
      <dsp:nvSpPr>
        <dsp:cNvPr id="0" name=""/>
        <dsp:cNvSpPr/>
      </dsp:nvSpPr>
      <dsp:spPr>
        <a:xfrm>
          <a:off x="331199" y="23768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>
              <a:solidFill>
                <a:schemeClr val="bg1"/>
              </a:solidFill>
            </a:rPr>
            <a:t>Mainstream and Extended Support</a:t>
          </a:r>
        </a:p>
      </dsp:txBody>
      <dsp:txXfrm>
        <a:off x="331199" y="2376894"/>
        <a:ext cx="4320000" cy="648000"/>
      </dsp:txXfrm>
    </dsp:sp>
    <dsp:sp modelId="{8E6E52F2-09E6-4020-9FE0-9A92A6322EC9}">
      <dsp:nvSpPr>
        <dsp:cNvPr id="0" name=""/>
        <dsp:cNvSpPr/>
      </dsp:nvSpPr>
      <dsp:spPr>
        <a:xfrm>
          <a:off x="331199" y="3089021"/>
          <a:ext cx="4320000" cy="844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Mainstream is for everyone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Extended support is separate agreement (very uncommon)</a:t>
          </a:r>
        </a:p>
      </dsp:txBody>
      <dsp:txXfrm>
        <a:off x="331199" y="3089021"/>
        <a:ext cx="4320000" cy="844361"/>
      </dsp:txXfrm>
    </dsp:sp>
    <dsp:sp modelId="{801A4A8E-BDA8-4A36-9C30-461014D49AE0}">
      <dsp:nvSpPr>
        <dsp:cNvPr id="0" name=""/>
        <dsp:cNvSpPr/>
      </dsp:nvSpPr>
      <dsp:spPr>
        <a:xfrm>
          <a:off x="5407199" y="72702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01FF9-41A4-4C6B-81E7-D891534E0DAD}">
      <dsp:nvSpPr>
        <dsp:cNvPr id="0" name=""/>
        <dsp:cNvSpPr/>
      </dsp:nvSpPr>
      <dsp:spPr>
        <a:xfrm>
          <a:off x="5407199" y="23768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solidFill>
                <a:schemeClr val="bg1"/>
              </a:solidFill>
            </a:rPr>
            <a:t>What is the issue, really?</a:t>
          </a:r>
        </a:p>
      </dsp:txBody>
      <dsp:txXfrm>
        <a:off x="5407199" y="2376894"/>
        <a:ext cx="4320000" cy="648000"/>
      </dsp:txXfrm>
    </dsp:sp>
    <dsp:sp modelId="{9CEE8709-D238-4DDA-A3D1-BCDB1C3F6C08}">
      <dsp:nvSpPr>
        <dsp:cNvPr id="0" name=""/>
        <dsp:cNvSpPr/>
      </dsp:nvSpPr>
      <dsp:spPr>
        <a:xfrm>
          <a:off x="5407199" y="3089021"/>
          <a:ext cx="4320000" cy="844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Weakest link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Unable to upgrade other systems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Security limitations</a:t>
          </a:r>
        </a:p>
      </dsp:txBody>
      <dsp:txXfrm>
        <a:off x="5407199" y="3089021"/>
        <a:ext cx="4320000" cy="8443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DC31F-1DE6-4FA6-9CFC-E74C827C12FF}">
      <dsp:nvSpPr>
        <dsp:cNvPr id="0" name=""/>
        <dsp:cNvSpPr/>
      </dsp:nvSpPr>
      <dsp:spPr>
        <a:xfrm>
          <a:off x="8571" y="1181257"/>
          <a:ext cx="776671" cy="776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44405-BCB4-4048-843D-BD861F70E024}">
      <dsp:nvSpPr>
        <dsp:cNvPr id="0" name=""/>
        <dsp:cNvSpPr/>
      </dsp:nvSpPr>
      <dsp:spPr>
        <a:xfrm>
          <a:off x="8571" y="2056738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>
              <a:solidFill>
                <a:schemeClr val="bg1"/>
              </a:solidFill>
            </a:rPr>
            <a:t>Decommission</a:t>
          </a:r>
        </a:p>
      </dsp:txBody>
      <dsp:txXfrm>
        <a:off x="8571" y="2056738"/>
        <a:ext cx="2219062" cy="332859"/>
      </dsp:txXfrm>
    </dsp:sp>
    <dsp:sp modelId="{33CBD125-8ECA-4FAC-8ACD-5A113785D106}">
      <dsp:nvSpPr>
        <dsp:cNvPr id="0" name=""/>
        <dsp:cNvSpPr/>
      </dsp:nvSpPr>
      <dsp:spPr>
        <a:xfrm>
          <a:off x="8571" y="2435555"/>
          <a:ext cx="2219062" cy="104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If you don’t need it, well, you don’t need it</a:t>
          </a:r>
        </a:p>
      </dsp:txBody>
      <dsp:txXfrm>
        <a:off x="8571" y="2435555"/>
        <a:ext cx="2219062" cy="1043590"/>
      </dsp:txXfrm>
    </dsp:sp>
    <dsp:sp modelId="{744DDC2E-4EBA-472C-AF59-34146B157F4D}">
      <dsp:nvSpPr>
        <dsp:cNvPr id="0" name=""/>
        <dsp:cNvSpPr/>
      </dsp:nvSpPr>
      <dsp:spPr>
        <a:xfrm>
          <a:off x="2615969" y="1181257"/>
          <a:ext cx="776671" cy="776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A6927-A8EE-4BAF-872B-3F913BEF4B0D}">
      <dsp:nvSpPr>
        <dsp:cNvPr id="0" name=""/>
        <dsp:cNvSpPr/>
      </dsp:nvSpPr>
      <dsp:spPr>
        <a:xfrm>
          <a:off x="2615969" y="2056738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>
              <a:solidFill>
                <a:schemeClr val="bg1"/>
              </a:solidFill>
            </a:rPr>
            <a:t>Transform</a:t>
          </a:r>
        </a:p>
      </dsp:txBody>
      <dsp:txXfrm>
        <a:off x="2615969" y="2056738"/>
        <a:ext cx="2219062" cy="332859"/>
      </dsp:txXfrm>
    </dsp:sp>
    <dsp:sp modelId="{12C34BA6-A417-48FE-AAE8-661A20AFFCCE}">
      <dsp:nvSpPr>
        <dsp:cNvPr id="0" name=""/>
        <dsp:cNvSpPr/>
      </dsp:nvSpPr>
      <dsp:spPr>
        <a:xfrm>
          <a:off x="2615969" y="2435555"/>
          <a:ext cx="2219062" cy="104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Migrate to other system, Merge, Azure, combine..</a:t>
          </a:r>
        </a:p>
      </dsp:txBody>
      <dsp:txXfrm>
        <a:off x="2615969" y="2435555"/>
        <a:ext cx="2219062" cy="1043590"/>
      </dsp:txXfrm>
    </dsp:sp>
    <dsp:sp modelId="{620BFF3E-B866-483B-BE3D-F571066BB3B6}">
      <dsp:nvSpPr>
        <dsp:cNvPr id="0" name=""/>
        <dsp:cNvSpPr/>
      </dsp:nvSpPr>
      <dsp:spPr>
        <a:xfrm>
          <a:off x="5223367" y="1181257"/>
          <a:ext cx="776671" cy="776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4C636-F9CC-491B-A33A-13C8E5559974}">
      <dsp:nvSpPr>
        <dsp:cNvPr id="0" name=""/>
        <dsp:cNvSpPr/>
      </dsp:nvSpPr>
      <dsp:spPr>
        <a:xfrm>
          <a:off x="5223367" y="2056738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>
              <a:solidFill>
                <a:schemeClr val="bg1"/>
              </a:solidFill>
            </a:rPr>
            <a:t>Side By Side</a:t>
          </a:r>
        </a:p>
      </dsp:txBody>
      <dsp:txXfrm>
        <a:off x="5223367" y="2056738"/>
        <a:ext cx="2219062" cy="332859"/>
      </dsp:txXfrm>
    </dsp:sp>
    <dsp:sp modelId="{F2739BA5-30CA-4103-AC12-03EEA0C3EDED}">
      <dsp:nvSpPr>
        <dsp:cNvPr id="0" name=""/>
        <dsp:cNvSpPr/>
      </dsp:nvSpPr>
      <dsp:spPr>
        <a:xfrm>
          <a:off x="5223367" y="2435555"/>
          <a:ext cx="2219062" cy="104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Deploy new OS, Copy data, verify, switch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Bonus: It verifies your DR solution</a:t>
          </a:r>
        </a:p>
      </dsp:txBody>
      <dsp:txXfrm>
        <a:off x="5223367" y="2435555"/>
        <a:ext cx="2219062" cy="1043590"/>
      </dsp:txXfrm>
    </dsp:sp>
    <dsp:sp modelId="{23C7E905-DD3D-4797-8454-4C3D1AD6A934}">
      <dsp:nvSpPr>
        <dsp:cNvPr id="0" name=""/>
        <dsp:cNvSpPr/>
      </dsp:nvSpPr>
      <dsp:spPr>
        <a:xfrm>
          <a:off x="7830766" y="1181257"/>
          <a:ext cx="776671" cy="776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A9482-9C87-4940-9428-C21951CE40FC}">
      <dsp:nvSpPr>
        <dsp:cNvPr id="0" name=""/>
        <dsp:cNvSpPr/>
      </dsp:nvSpPr>
      <dsp:spPr>
        <a:xfrm>
          <a:off x="7830766" y="2056738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>
              <a:solidFill>
                <a:schemeClr val="bg1"/>
              </a:solidFill>
            </a:rPr>
            <a:t>In place Upgrade</a:t>
          </a:r>
        </a:p>
      </dsp:txBody>
      <dsp:txXfrm>
        <a:off x="7830766" y="2056738"/>
        <a:ext cx="2219062" cy="332859"/>
      </dsp:txXfrm>
    </dsp:sp>
    <dsp:sp modelId="{D0446D9F-4C18-48E3-9DB4-2CC112F44396}">
      <dsp:nvSpPr>
        <dsp:cNvPr id="0" name=""/>
        <dsp:cNvSpPr/>
      </dsp:nvSpPr>
      <dsp:spPr>
        <a:xfrm>
          <a:off x="7830766" y="2435555"/>
          <a:ext cx="2219062" cy="104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Upgrade existing OS with applications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Last resort, don’t do this, it sucks</a:t>
          </a:r>
        </a:p>
      </dsp:txBody>
      <dsp:txXfrm>
        <a:off x="7830766" y="2435555"/>
        <a:ext cx="2219062" cy="10435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6850E-775B-48C8-B550-E9F678E2B0F3}">
      <dsp:nvSpPr>
        <dsp:cNvPr id="0" name=""/>
        <dsp:cNvSpPr/>
      </dsp:nvSpPr>
      <dsp:spPr>
        <a:xfrm>
          <a:off x="8571" y="1281611"/>
          <a:ext cx="776671" cy="776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83C68-8216-40D6-B10F-0094E2C042C8}">
      <dsp:nvSpPr>
        <dsp:cNvPr id="0" name=""/>
        <dsp:cNvSpPr/>
      </dsp:nvSpPr>
      <dsp:spPr>
        <a:xfrm>
          <a:off x="8571" y="2148461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solidFill>
                <a:schemeClr val="bg1"/>
              </a:solidFill>
            </a:rPr>
            <a:t>Disconnect – Connect</a:t>
          </a:r>
        </a:p>
      </dsp:txBody>
      <dsp:txXfrm>
        <a:off x="8571" y="2148461"/>
        <a:ext cx="2219062" cy="332859"/>
      </dsp:txXfrm>
    </dsp:sp>
    <dsp:sp modelId="{63C3904D-BDA7-421F-843A-1F9F4CCD2654}">
      <dsp:nvSpPr>
        <dsp:cNvPr id="0" name=""/>
        <dsp:cNvSpPr/>
      </dsp:nvSpPr>
      <dsp:spPr>
        <a:xfrm>
          <a:off x="8571" y="2523264"/>
          <a:ext cx="2219062" cy="855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Fully supported, dump Share from registry</a:t>
          </a:r>
        </a:p>
      </dsp:txBody>
      <dsp:txXfrm>
        <a:off x="8571" y="2523264"/>
        <a:ext cx="2219062" cy="855528"/>
      </dsp:txXfrm>
    </dsp:sp>
    <dsp:sp modelId="{06720983-6646-4661-AF14-AB8DCE8702D2}">
      <dsp:nvSpPr>
        <dsp:cNvPr id="0" name=""/>
        <dsp:cNvSpPr/>
      </dsp:nvSpPr>
      <dsp:spPr>
        <a:xfrm>
          <a:off x="2615969" y="1281611"/>
          <a:ext cx="776671" cy="776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22BE7-8E73-4CCE-8695-D99A5DBD09CE}">
      <dsp:nvSpPr>
        <dsp:cNvPr id="0" name=""/>
        <dsp:cNvSpPr/>
      </dsp:nvSpPr>
      <dsp:spPr>
        <a:xfrm>
          <a:off x="2615969" y="2148461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solidFill>
                <a:schemeClr val="bg1"/>
              </a:solidFill>
            </a:rPr>
            <a:t>File server Migration tool</a:t>
          </a:r>
        </a:p>
      </dsp:txBody>
      <dsp:txXfrm>
        <a:off x="2615969" y="2148461"/>
        <a:ext cx="2219062" cy="332859"/>
      </dsp:txXfrm>
    </dsp:sp>
    <dsp:sp modelId="{B7CE4A0A-C800-49A2-AEC8-786CFD4E8B30}">
      <dsp:nvSpPr>
        <dsp:cNvPr id="0" name=""/>
        <dsp:cNvSpPr/>
      </dsp:nvSpPr>
      <dsp:spPr>
        <a:xfrm>
          <a:off x="2615969" y="2523264"/>
          <a:ext cx="2219062" cy="855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Deluxe Robocopy</a:t>
          </a:r>
        </a:p>
      </dsp:txBody>
      <dsp:txXfrm>
        <a:off x="2615969" y="2523264"/>
        <a:ext cx="2219062" cy="855528"/>
      </dsp:txXfrm>
    </dsp:sp>
    <dsp:sp modelId="{64F810EF-75BD-410E-80A7-4C7FA5560B8E}">
      <dsp:nvSpPr>
        <dsp:cNvPr id="0" name=""/>
        <dsp:cNvSpPr/>
      </dsp:nvSpPr>
      <dsp:spPr>
        <a:xfrm>
          <a:off x="5223367" y="1281611"/>
          <a:ext cx="776671" cy="776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6279D-865F-41D2-A58C-CFD265323BE3}">
      <dsp:nvSpPr>
        <dsp:cNvPr id="0" name=""/>
        <dsp:cNvSpPr/>
      </dsp:nvSpPr>
      <dsp:spPr>
        <a:xfrm>
          <a:off x="5223367" y="2148461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solidFill>
                <a:schemeClr val="bg1"/>
              </a:solidFill>
            </a:rPr>
            <a:t>Azure File Services</a:t>
          </a:r>
        </a:p>
      </dsp:txBody>
      <dsp:txXfrm>
        <a:off x="5223367" y="2148461"/>
        <a:ext cx="2219062" cy="332859"/>
      </dsp:txXfrm>
    </dsp:sp>
    <dsp:sp modelId="{1C7C4D09-B4FD-41B7-8F16-802C54E00B05}">
      <dsp:nvSpPr>
        <dsp:cNvPr id="0" name=""/>
        <dsp:cNvSpPr/>
      </dsp:nvSpPr>
      <dsp:spPr>
        <a:xfrm>
          <a:off x="5223367" y="2523264"/>
          <a:ext cx="2219062" cy="855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Transforming to the cloud</a:t>
          </a:r>
        </a:p>
      </dsp:txBody>
      <dsp:txXfrm>
        <a:off x="5223367" y="2523264"/>
        <a:ext cx="2219062" cy="855528"/>
      </dsp:txXfrm>
    </dsp:sp>
    <dsp:sp modelId="{991FBF62-4C3F-4CF7-8F73-2F8D7791F2A7}">
      <dsp:nvSpPr>
        <dsp:cNvPr id="0" name=""/>
        <dsp:cNvSpPr/>
      </dsp:nvSpPr>
      <dsp:spPr>
        <a:xfrm>
          <a:off x="7830766" y="1281611"/>
          <a:ext cx="776671" cy="776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CA3BE-B846-4849-ADFE-7FBFF307A9AB}">
      <dsp:nvSpPr>
        <dsp:cNvPr id="0" name=""/>
        <dsp:cNvSpPr/>
      </dsp:nvSpPr>
      <dsp:spPr>
        <a:xfrm>
          <a:off x="7830766" y="2148461"/>
          <a:ext cx="2219062" cy="33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solidFill>
                <a:schemeClr val="bg1"/>
              </a:solidFill>
            </a:rPr>
            <a:t>Azure File Sync</a:t>
          </a:r>
        </a:p>
      </dsp:txBody>
      <dsp:txXfrm>
        <a:off x="7830766" y="2148461"/>
        <a:ext cx="2219062" cy="332859"/>
      </dsp:txXfrm>
    </dsp:sp>
    <dsp:sp modelId="{0154A704-576A-434E-8B8F-E79B6500FA1E}">
      <dsp:nvSpPr>
        <dsp:cNvPr id="0" name=""/>
        <dsp:cNvSpPr/>
      </dsp:nvSpPr>
      <dsp:spPr>
        <a:xfrm>
          <a:off x="7830766" y="2523264"/>
          <a:ext cx="2219062" cy="855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Almost transforming to the cloud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</a:rPr>
            <a:t>StorSimple, but no hardware and works</a:t>
          </a:r>
        </a:p>
      </dsp:txBody>
      <dsp:txXfrm>
        <a:off x="7830766" y="2523264"/>
        <a:ext cx="2219062" cy="8555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DB098-82F8-49D3-93FD-00006473F76B}">
      <dsp:nvSpPr>
        <dsp:cNvPr id="0" name=""/>
        <dsp:cNvSpPr/>
      </dsp:nvSpPr>
      <dsp:spPr>
        <a:xfrm>
          <a:off x="4911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Verify replication and general health</a:t>
          </a:r>
        </a:p>
      </dsp:txBody>
      <dsp:txXfrm>
        <a:off x="31667" y="377692"/>
        <a:ext cx="1468999" cy="859995"/>
      </dsp:txXfrm>
    </dsp:sp>
    <dsp:sp modelId="{C4DAE835-5D03-48BE-8240-C102795CEA45}">
      <dsp:nvSpPr>
        <dsp:cNvPr id="0" name=""/>
        <dsp:cNvSpPr/>
      </dsp:nvSpPr>
      <dsp:spPr>
        <a:xfrm>
          <a:off x="1661404" y="618898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61404" y="694414"/>
        <a:ext cx="225940" cy="226550"/>
      </dsp:txXfrm>
    </dsp:sp>
    <dsp:sp modelId="{268066C9-0297-4C5F-A71D-7FE3FB8A13D6}">
      <dsp:nvSpPr>
        <dsp:cNvPr id="0" name=""/>
        <dsp:cNvSpPr/>
      </dsp:nvSpPr>
      <dsp:spPr>
        <a:xfrm>
          <a:off x="2136427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Get IP, Name from DC01</a:t>
          </a:r>
        </a:p>
      </dsp:txBody>
      <dsp:txXfrm>
        <a:off x="2163183" y="377692"/>
        <a:ext cx="1468999" cy="859995"/>
      </dsp:txXfrm>
    </dsp:sp>
    <dsp:sp modelId="{CE5A077D-62D9-41BB-8EC2-EA51B6545D63}">
      <dsp:nvSpPr>
        <dsp:cNvPr id="0" name=""/>
        <dsp:cNvSpPr/>
      </dsp:nvSpPr>
      <dsp:spPr>
        <a:xfrm>
          <a:off x="3792920" y="618898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92920" y="694414"/>
        <a:ext cx="225940" cy="226550"/>
      </dsp:txXfrm>
    </dsp:sp>
    <dsp:sp modelId="{17713273-8C01-4EAB-A13C-73F5B1419124}">
      <dsp:nvSpPr>
        <dsp:cNvPr id="0" name=""/>
        <dsp:cNvSpPr/>
      </dsp:nvSpPr>
      <dsp:spPr>
        <a:xfrm>
          <a:off x="4267944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Rename and change name on DC01</a:t>
          </a:r>
        </a:p>
      </dsp:txBody>
      <dsp:txXfrm>
        <a:off x="4294700" y="377692"/>
        <a:ext cx="1468999" cy="859995"/>
      </dsp:txXfrm>
    </dsp:sp>
    <dsp:sp modelId="{50093AA4-FD7D-4477-8769-BAA0D9145D95}">
      <dsp:nvSpPr>
        <dsp:cNvPr id="0" name=""/>
        <dsp:cNvSpPr/>
      </dsp:nvSpPr>
      <dsp:spPr>
        <a:xfrm>
          <a:off x="5924436" y="618898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24436" y="694414"/>
        <a:ext cx="225940" cy="226550"/>
      </dsp:txXfrm>
    </dsp:sp>
    <dsp:sp modelId="{AF3FF55B-056A-4462-87D9-093F8029B60D}">
      <dsp:nvSpPr>
        <dsp:cNvPr id="0" name=""/>
        <dsp:cNvSpPr/>
      </dsp:nvSpPr>
      <dsp:spPr>
        <a:xfrm>
          <a:off x="6399460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Install new DC01, with old IP</a:t>
          </a:r>
        </a:p>
      </dsp:txBody>
      <dsp:txXfrm>
        <a:off x="6426216" y="377692"/>
        <a:ext cx="1468999" cy="859995"/>
      </dsp:txXfrm>
    </dsp:sp>
    <dsp:sp modelId="{8222204B-9D87-4FF0-ACA0-02F3B559D746}">
      <dsp:nvSpPr>
        <dsp:cNvPr id="0" name=""/>
        <dsp:cNvSpPr/>
      </dsp:nvSpPr>
      <dsp:spPr>
        <a:xfrm>
          <a:off x="8055953" y="618898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055953" y="694414"/>
        <a:ext cx="225940" cy="226550"/>
      </dsp:txXfrm>
    </dsp:sp>
    <dsp:sp modelId="{76740F87-D39C-4B8E-A8EB-6F218E5CE8DD}">
      <dsp:nvSpPr>
        <dsp:cNvPr id="0" name=""/>
        <dsp:cNvSpPr/>
      </dsp:nvSpPr>
      <dsp:spPr>
        <a:xfrm>
          <a:off x="8530976" y="350936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Install ADDS, Inc DNS</a:t>
          </a:r>
        </a:p>
      </dsp:txBody>
      <dsp:txXfrm>
        <a:off x="8557732" y="377692"/>
        <a:ext cx="1468999" cy="859995"/>
      </dsp:txXfrm>
    </dsp:sp>
    <dsp:sp modelId="{77E88626-E038-4468-B799-AB29190D1D70}">
      <dsp:nvSpPr>
        <dsp:cNvPr id="0" name=""/>
        <dsp:cNvSpPr/>
      </dsp:nvSpPr>
      <dsp:spPr>
        <a:xfrm rot="5400000">
          <a:off x="9130846" y="1371019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178957" y="1398424"/>
        <a:ext cx="226550" cy="225940"/>
      </dsp:txXfrm>
    </dsp:sp>
    <dsp:sp modelId="{D78C5831-4374-443C-9021-378228382AAD}">
      <dsp:nvSpPr>
        <dsp:cNvPr id="0" name=""/>
        <dsp:cNvSpPr/>
      </dsp:nvSpPr>
      <dsp:spPr>
        <a:xfrm>
          <a:off x="8530976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DC Promo</a:t>
          </a:r>
        </a:p>
      </dsp:txBody>
      <dsp:txXfrm>
        <a:off x="8557732" y="1900204"/>
        <a:ext cx="1468999" cy="859995"/>
      </dsp:txXfrm>
    </dsp:sp>
    <dsp:sp modelId="{379D457A-FF34-4989-A7F6-40525E4B8542}">
      <dsp:nvSpPr>
        <dsp:cNvPr id="0" name=""/>
        <dsp:cNvSpPr/>
      </dsp:nvSpPr>
      <dsp:spPr>
        <a:xfrm rot="10800000">
          <a:off x="8074223" y="2141410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8171055" y="2216926"/>
        <a:ext cx="225940" cy="226550"/>
      </dsp:txXfrm>
    </dsp:sp>
    <dsp:sp modelId="{8DFF9DC7-1EF9-4748-AE10-F394766DA5AD}">
      <dsp:nvSpPr>
        <dsp:cNvPr id="0" name=""/>
        <dsp:cNvSpPr/>
      </dsp:nvSpPr>
      <dsp:spPr>
        <a:xfrm>
          <a:off x="6399460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Verify replication and general health</a:t>
          </a:r>
        </a:p>
      </dsp:txBody>
      <dsp:txXfrm>
        <a:off x="6426216" y="1900204"/>
        <a:ext cx="1468999" cy="859995"/>
      </dsp:txXfrm>
    </dsp:sp>
    <dsp:sp modelId="{DBAB14E7-4EC4-4E76-88FD-3CEC848D80EE}">
      <dsp:nvSpPr>
        <dsp:cNvPr id="0" name=""/>
        <dsp:cNvSpPr/>
      </dsp:nvSpPr>
      <dsp:spPr>
        <a:xfrm rot="10800000">
          <a:off x="5942707" y="2141410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039539" y="2216926"/>
        <a:ext cx="225940" cy="226550"/>
      </dsp:txXfrm>
    </dsp:sp>
    <dsp:sp modelId="{25B35AB7-851A-412D-B4F3-C97D3A07F3F6}">
      <dsp:nvSpPr>
        <dsp:cNvPr id="0" name=""/>
        <dsp:cNvSpPr/>
      </dsp:nvSpPr>
      <dsp:spPr>
        <a:xfrm>
          <a:off x="4267944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Repeat for all other DC’s</a:t>
          </a:r>
        </a:p>
      </dsp:txBody>
      <dsp:txXfrm>
        <a:off x="4294700" y="1900204"/>
        <a:ext cx="1468999" cy="859995"/>
      </dsp:txXfrm>
    </dsp:sp>
    <dsp:sp modelId="{7A87C357-D718-4C5E-8564-2C5E5D47DB2D}">
      <dsp:nvSpPr>
        <dsp:cNvPr id="0" name=""/>
        <dsp:cNvSpPr/>
      </dsp:nvSpPr>
      <dsp:spPr>
        <a:xfrm rot="10800000">
          <a:off x="3811190" y="2141410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908022" y="2216926"/>
        <a:ext cx="225940" cy="226550"/>
      </dsp:txXfrm>
    </dsp:sp>
    <dsp:sp modelId="{2F96F031-3015-4CBB-A9A6-07069269E1D4}">
      <dsp:nvSpPr>
        <dsp:cNvPr id="0" name=""/>
        <dsp:cNvSpPr/>
      </dsp:nvSpPr>
      <dsp:spPr>
        <a:xfrm>
          <a:off x="2136427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Verify replication and general health</a:t>
          </a:r>
        </a:p>
      </dsp:txBody>
      <dsp:txXfrm>
        <a:off x="2163183" y="1900204"/>
        <a:ext cx="1468999" cy="859995"/>
      </dsp:txXfrm>
    </dsp:sp>
    <dsp:sp modelId="{82EBF7E7-A5AE-47FA-B5B9-F1F40A3E7FBC}">
      <dsp:nvSpPr>
        <dsp:cNvPr id="0" name=""/>
        <dsp:cNvSpPr/>
      </dsp:nvSpPr>
      <dsp:spPr>
        <a:xfrm rot="10800000">
          <a:off x="1679674" y="2141410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776506" y="2216926"/>
        <a:ext cx="225940" cy="226550"/>
      </dsp:txXfrm>
    </dsp:sp>
    <dsp:sp modelId="{BAC09428-E761-46A5-AC17-86776D330A4C}">
      <dsp:nvSpPr>
        <dsp:cNvPr id="0" name=""/>
        <dsp:cNvSpPr/>
      </dsp:nvSpPr>
      <dsp:spPr>
        <a:xfrm>
          <a:off x="4911" y="1873448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Wait for a few days</a:t>
          </a:r>
        </a:p>
      </dsp:txBody>
      <dsp:txXfrm>
        <a:off x="31667" y="1900204"/>
        <a:ext cx="1468999" cy="859995"/>
      </dsp:txXfrm>
    </dsp:sp>
    <dsp:sp modelId="{D5D080D8-1F61-44CC-B754-B38763AC0CB3}">
      <dsp:nvSpPr>
        <dsp:cNvPr id="0" name=""/>
        <dsp:cNvSpPr/>
      </dsp:nvSpPr>
      <dsp:spPr>
        <a:xfrm rot="5400000">
          <a:off x="604780" y="289353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652891" y="2920936"/>
        <a:ext cx="226550" cy="225940"/>
      </dsp:txXfrm>
    </dsp:sp>
    <dsp:sp modelId="{6B5EB8A0-0672-42B1-A5E6-BFB59B106255}">
      <dsp:nvSpPr>
        <dsp:cNvPr id="0" name=""/>
        <dsp:cNvSpPr/>
      </dsp:nvSpPr>
      <dsp:spPr>
        <a:xfrm>
          <a:off x="4911" y="3395960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Decommission old DCs</a:t>
          </a:r>
        </a:p>
      </dsp:txBody>
      <dsp:txXfrm>
        <a:off x="31667" y="3422716"/>
        <a:ext cx="1468999" cy="859995"/>
      </dsp:txXfrm>
    </dsp:sp>
    <dsp:sp modelId="{B25A9B9A-F953-496C-90CF-0DDC718F4378}">
      <dsp:nvSpPr>
        <dsp:cNvPr id="0" name=""/>
        <dsp:cNvSpPr/>
      </dsp:nvSpPr>
      <dsp:spPr>
        <a:xfrm>
          <a:off x="1661404" y="3663922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61404" y="3739438"/>
        <a:ext cx="225940" cy="226550"/>
      </dsp:txXfrm>
    </dsp:sp>
    <dsp:sp modelId="{A3537BEF-4066-4BEB-9028-4D9D8799A829}">
      <dsp:nvSpPr>
        <dsp:cNvPr id="0" name=""/>
        <dsp:cNvSpPr/>
      </dsp:nvSpPr>
      <dsp:spPr>
        <a:xfrm>
          <a:off x="2136427" y="3395960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Verify replication and general health</a:t>
          </a:r>
        </a:p>
      </dsp:txBody>
      <dsp:txXfrm>
        <a:off x="2163183" y="3422716"/>
        <a:ext cx="1468999" cy="859995"/>
      </dsp:txXfrm>
    </dsp:sp>
    <dsp:sp modelId="{3D05A202-67FC-4F3E-B8D1-D135B3FAB0AB}">
      <dsp:nvSpPr>
        <dsp:cNvPr id="0" name=""/>
        <dsp:cNvSpPr/>
      </dsp:nvSpPr>
      <dsp:spPr>
        <a:xfrm>
          <a:off x="3792920" y="3663922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92920" y="3739438"/>
        <a:ext cx="225940" cy="226550"/>
      </dsp:txXfrm>
    </dsp:sp>
    <dsp:sp modelId="{9DEC61E9-40D5-4E22-83BC-91F8685ED1EB}">
      <dsp:nvSpPr>
        <dsp:cNvPr id="0" name=""/>
        <dsp:cNvSpPr/>
      </dsp:nvSpPr>
      <dsp:spPr>
        <a:xfrm>
          <a:off x="4267944" y="3395960"/>
          <a:ext cx="1522511" cy="913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Cleanup in Sites and Services/AD/DNS</a:t>
          </a:r>
        </a:p>
      </dsp:txBody>
      <dsp:txXfrm>
        <a:off x="4294700" y="3422716"/>
        <a:ext cx="1468999" cy="859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8838E-A3C8-43BF-BF5C-5DF148EEFCBB}">
      <dsp:nvSpPr>
        <dsp:cNvPr id="0" name=""/>
        <dsp:cNvSpPr/>
      </dsp:nvSpPr>
      <dsp:spPr>
        <a:xfrm>
          <a:off x="0" y="568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1B998-DB88-40D3-B6CD-631A45D4D50C}">
      <dsp:nvSpPr>
        <dsp:cNvPr id="0" name=""/>
        <dsp:cNvSpPr/>
      </dsp:nvSpPr>
      <dsp:spPr>
        <a:xfrm>
          <a:off x="402693" y="300093"/>
          <a:ext cx="732170" cy="732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E9984-5E61-423E-AE5C-B22F6939F4F1}">
      <dsp:nvSpPr>
        <dsp:cNvPr id="0" name=""/>
        <dsp:cNvSpPr/>
      </dsp:nvSpPr>
      <dsp:spPr>
        <a:xfrm>
          <a:off x="1537557" y="568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Upgrade – In place (OS/SQL)</a:t>
          </a:r>
        </a:p>
      </dsp:txBody>
      <dsp:txXfrm>
        <a:off x="1537557" y="568"/>
        <a:ext cx="4526280" cy="1331218"/>
      </dsp:txXfrm>
    </dsp:sp>
    <dsp:sp modelId="{EAD69A2A-02E2-4C9B-B4E9-7974C14E9CDE}">
      <dsp:nvSpPr>
        <dsp:cNvPr id="0" name=""/>
        <dsp:cNvSpPr/>
      </dsp:nvSpPr>
      <dsp:spPr>
        <a:xfrm>
          <a:off x="6063837" y="568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Works from 2005 and up</a:t>
          </a:r>
        </a:p>
      </dsp:txBody>
      <dsp:txXfrm>
        <a:off x="6063837" y="568"/>
        <a:ext cx="3994562" cy="1331218"/>
      </dsp:txXfrm>
    </dsp:sp>
    <dsp:sp modelId="{2840987E-C80A-46FD-84B0-5001928F385C}">
      <dsp:nvSpPr>
        <dsp:cNvPr id="0" name=""/>
        <dsp:cNvSpPr/>
      </dsp:nvSpPr>
      <dsp:spPr>
        <a:xfrm>
          <a:off x="0" y="1664592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B3427-4CBE-44FC-89E0-F415DB4C6B1E}">
      <dsp:nvSpPr>
        <dsp:cNvPr id="0" name=""/>
        <dsp:cNvSpPr/>
      </dsp:nvSpPr>
      <dsp:spPr>
        <a:xfrm>
          <a:off x="402693" y="1964116"/>
          <a:ext cx="732170" cy="732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FE53B-DD20-49BA-829A-788942B71209}">
      <dsp:nvSpPr>
        <dsp:cNvPr id="0" name=""/>
        <dsp:cNvSpPr/>
      </dsp:nvSpPr>
      <dsp:spPr>
        <a:xfrm>
          <a:off x="1537557" y="1664592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Upgrade – Side by Side (OS/SQL)</a:t>
          </a:r>
        </a:p>
      </dsp:txBody>
      <dsp:txXfrm>
        <a:off x="1537557" y="1664592"/>
        <a:ext cx="4526280" cy="1331218"/>
      </dsp:txXfrm>
    </dsp:sp>
    <dsp:sp modelId="{642501F4-E860-4037-949F-219111F9E70F}">
      <dsp:nvSpPr>
        <dsp:cNvPr id="0" name=""/>
        <dsp:cNvSpPr/>
      </dsp:nvSpPr>
      <dsp:spPr>
        <a:xfrm>
          <a:off x="6063837" y="1664592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Works from 2005 and up</a:t>
          </a:r>
        </a:p>
      </dsp:txBody>
      <dsp:txXfrm>
        <a:off x="6063837" y="1664592"/>
        <a:ext cx="3994562" cy="1331218"/>
      </dsp:txXfrm>
    </dsp:sp>
    <dsp:sp modelId="{A56110EB-5E6B-41EB-B117-D33282A16C0B}">
      <dsp:nvSpPr>
        <dsp:cNvPr id="0" name=""/>
        <dsp:cNvSpPr/>
      </dsp:nvSpPr>
      <dsp:spPr>
        <a:xfrm>
          <a:off x="0" y="3328616"/>
          <a:ext cx="10058399" cy="13312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40AB8-CF23-4911-8B65-8A5A33C07713}">
      <dsp:nvSpPr>
        <dsp:cNvPr id="0" name=""/>
        <dsp:cNvSpPr/>
      </dsp:nvSpPr>
      <dsp:spPr>
        <a:xfrm>
          <a:off x="402693" y="3628140"/>
          <a:ext cx="732170" cy="7321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40121-3B2F-4059-98A3-827A5C781F31}">
      <dsp:nvSpPr>
        <dsp:cNvPr id="0" name=""/>
        <dsp:cNvSpPr/>
      </dsp:nvSpPr>
      <dsp:spPr>
        <a:xfrm>
          <a:off x="1537557" y="3328616"/>
          <a:ext cx="4526280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Transform to Azure</a:t>
          </a:r>
        </a:p>
      </dsp:txBody>
      <dsp:txXfrm>
        <a:off x="1537557" y="3328616"/>
        <a:ext cx="4526280" cy="1331218"/>
      </dsp:txXfrm>
    </dsp:sp>
    <dsp:sp modelId="{81011E2B-2405-436E-9EFF-47F687F5F661}">
      <dsp:nvSpPr>
        <dsp:cNvPr id="0" name=""/>
        <dsp:cNvSpPr/>
      </dsp:nvSpPr>
      <dsp:spPr>
        <a:xfrm>
          <a:off x="6063837" y="3328616"/>
          <a:ext cx="3994562" cy="133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87" tIns="140887" rIns="140887" bIns="14088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Works from 2005 and up</a:t>
          </a:r>
        </a:p>
      </dsp:txBody>
      <dsp:txXfrm>
        <a:off x="6063837" y="3328616"/>
        <a:ext cx="3994562" cy="13312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ED7A-7B93-418E-8991-0A4D42B1434D}">
      <dsp:nvSpPr>
        <dsp:cNvPr id="0" name=""/>
        <dsp:cNvSpPr/>
      </dsp:nvSpPr>
      <dsp:spPr>
        <a:xfrm>
          <a:off x="0" y="3640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A897E-4E43-4EFE-88BE-58BD457658BC}">
      <dsp:nvSpPr>
        <dsp:cNvPr id="0" name=""/>
        <dsp:cNvSpPr/>
      </dsp:nvSpPr>
      <dsp:spPr>
        <a:xfrm>
          <a:off x="234594" y="178133"/>
          <a:ext cx="426536" cy="4265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8ED9D-0678-4DC9-AB23-40CBB7B9E7FE}">
      <dsp:nvSpPr>
        <dsp:cNvPr id="0" name=""/>
        <dsp:cNvSpPr/>
      </dsp:nvSpPr>
      <dsp:spPr>
        <a:xfrm>
          <a:off x="895726" y="3640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Sure it are being used?</a:t>
          </a:r>
        </a:p>
      </dsp:txBody>
      <dsp:txXfrm>
        <a:off x="895726" y="3640"/>
        <a:ext cx="9162673" cy="775520"/>
      </dsp:txXfrm>
    </dsp:sp>
    <dsp:sp modelId="{C2F421C4-3ADA-4626-827A-83F993D5D87B}">
      <dsp:nvSpPr>
        <dsp:cNvPr id="0" name=""/>
        <dsp:cNvSpPr/>
      </dsp:nvSpPr>
      <dsp:spPr>
        <a:xfrm>
          <a:off x="0" y="973041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82C25-2DBF-44ED-BAE6-AD76B29D7EC6}">
      <dsp:nvSpPr>
        <dsp:cNvPr id="0" name=""/>
        <dsp:cNvSpPr/>
      </dsp:nvSpPr>
      <dsp:spPr>
        <a:xfrm>
          <a:off x="234594" y="1147533"/>
          <a:ext cx="426536" cy="4265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EE96D-721B-4230-95C4-DC04C1B7DFB3}">
      <dsp:nvSpPr>
        <dsp:cNvPr id="0" name=""/>
        <dsp:cNvSpPr/>
      </dsp:nvSpPr>
      <dsp:spPr>
        <a:xfrm>
          <a:off x="895726" y="973041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Still sure?</a:t>
          </a:r>
        </a:p>
      </dsp:txBody>
      <dsp:txXfrm>
        <a:off x="895726" y="973041"/>
        <a:ext cx="9162673" cy="775520"/>
      </dsp:txXfrm>
    </dsp:sp>
    <dsp:sp modelId="{157DA2F1-2730-4B50-92BB-FEBEEEABC492}">
      <dsp:nvSpPr>
        <dsp:cNvPr id="0" name=""/>
        <dsp:cNvSpPr/>
      </dsp:nvSpPr>
      <dsp:spPr>
        <a:xfrm>
          <a:off x="0" y="1942441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93B40-83BF-40BB-817E-1885EDC1C3C2}">
      <dsp:nvSpPr>
        <dsp:cNvPr id="0" name=""/>
        <dsp:cNvSpPr/>
      </dsp:nvSpPr>
      <dsp:spPr>
        <a:xfrm>
          <a:off x="234594" y="2116933"/>
          <a:ext cx="426536" cy="4265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0C8FB-A093-4F64-9AA0-3DB8A321615F}">
      <dsp:nvSpPr>
        <dsp:cNvPr id="0" name=""/>
        <dsp:cNvSpPr/>
      </dsp:nvSpPr>
      <dsp:spPr>
        <a:xfrm>
          <a:off x="895726" y="1942441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Really sure?</a:t>
          </a:r>
        </a:p>
      </dsp:txBody>
      <dsp:txXfrm>
        <a:off x="895726" y="1942441"/>
        <a:ext cx="9162673" cy="775520"/>
      </dsp:txXfrm>
    </dsp:sp>
    <dsp:sp modelId="{64C5F983-61E5-4456-81AF-5AD2EF80B45A}">
      <dsp:nvSpPr>
        <dsp:cNvPr id="0" name=""/>
        <dsp:cNvSpPr/>
      </dsp:nvSpPr>
      <dsp:spPr>
        <a:xfrm>
          <a:off x="0" y="2911842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FBFC3-8260-4A6B-9E85-38E26E67DE2E}">
      <dsp:nvSpPr>
        <dsp:cNvPr id="0" name=""/>
        <dsp:cNvSpPr/>
      </dsp:nvSpPr>
      <dsp:spPr>
        <a:xfrm>
          <a:off x="234594" y="3086334"/>
          <a:ext cx="426536" cy="4265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B88BD-8A28-453B-BDCE-76B2C0058389}">
      <dsp:nvSpPr>
        <dsp:cNvPr id="0" name=""/>
        <dsp:cNvSpPr/>
      </dsp:nvSpPr>
      <dsp:spPr>
        <a:xfrm>
          <a:off x="895726" y="2911842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WebDeploy or Azure App Service Migration</a:t>
          </a:r>
        </a:p>
      </dsp:txBody>
      <dsp:txXfrm>
        <a:off x="895726" y="2911842"/>
        <a:ext cx="9162673" cy="775520"/>
      </dsp:txXfrm>
    </dsp:sp>
    <dsp:sp modelId="{AECFA831-4F72-4E12-A8EF-3FAF8444CE17}">
      <dsp:nvSpPr>
        <dsp:cNvPr id="0" name=""/>
        <dsp:cNvSpPr/>
      </dsp:nvSpPr>
      <dsp:spPr>
        <a:xfrm>
          <a:off x="0" y="3881242"/>
          <a:ext cx="10058399" cy="775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8DBE9-B226-440B-8F80-8D4E732006E1}">
      <dsp:nvSpPr>
        <dsp:cNvPr id="0" name=""/>
        <dsp:cNvSpPr/>
      </dsp:nvSpPr>
      <dsp:spPr>
        <a:xfrm>
          <a:off x="234594" y="4055734"/>
          <a:ext cx="426536" cy="4265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6CB6D-AD9D-4BF9-9C3A-B6CED4ABB112}">
      <dsp:nvSpPr>
        <dsp:cNvPr id="0" name=""/>
        <dsp:cNvSpPr/>
      </dsp:nvSpPr>
      <dsp:spPr>
        <a:xfrm>
          <a:off x="895726" y="3881242"/>
          <a:ext cx="9162673" cy="77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76" tIns="82076" rIns="82076" bIns="820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WebDeploy supports IIS 6.0 (code name "Duct Tape") and </a:t>
          </a:r>
        </a:p>
      </dsp:txBody>
      <dsp:txXfrm>
        <a:off x="895726" y="3881242"/>
        <a:ext cx="9162673" cy="775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16A-798E-4D19-93FC-353E9813A23F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0E09-7588-4576-BE24-11AD83B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4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62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9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03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6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55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82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3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3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14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54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1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06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2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64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5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8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8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6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6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5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18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2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3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482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 userDrawn="1"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 descr="En bild som visar vit, man, plan, rum&#10;&#10;Automatiskt genererad beskrivning">
            <a:extLst>
              <a:ext uri="{FF2B5EF4-FFF2-40B4-BE49-F238E27FC236}">
                <a16:creationId xmlns:a16="http://schemas.microsoft.com/office/drawing/2014/main" id="{4FAAB08E-D80A-6041-9B11-BD21C4AA3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8"/>
          <a:stretch/>
        </p:blipFill>
        <p:spPr>
          <a:xfrm>
            <a:off x="0" y="-1"/>
            <a:ext cx="12192000" cy="6337139"/>
          </a:xfrm>
          <a:prstGeom prst="rect">
            <a:avLst/>
          </a:prstGeom>
        </p:spPr>
      </p:pic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2B18CB7E-E4C4-2943-9431-C2B22707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803734"/>
            <a:ext cx="2499759" cy="71600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DFB2E6E-5CA7-3544-9CFF-5D203AEB73B1}"/>
              </a:ext>
            </a:extLst>
          </p:cNvPr>
          <p:cNvSpPr txBox="1"/>
          <p:nvPr/>
        </p:nvSpPr>
        <p:spPr>
          <a:xfrm>
            <a:off x="-13" y="1864139"/>
            <a:ext cx="1219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Get current - Stay current</a:t>
            </a:r>
            <a:br>
              <a:rPr lang="en-US" sz="4800" dirty="0"/>
            </a:br>
            <a:r>
              <a:rPr lang="en-US" sz="4800" dirty="0"/>
              <a:t>on the latest version of </a:t>
            </a:r>
            <a:br>
              <a:rPr lang="en-US" sz="4800" dirty="0"/>
            </a:br>
            <a:r>
              <a:rPr lang="en-US" sz="4800" dirty="0"/>
              <a:t>Windows Server </a:t>
            </a:r>
            <a:endParaRPr lang="sv-SE" sz="4800" dirty="0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9CE6C0A-C98F-6240-A8E0-5CE34B774DEB}"/>
              </a:ext>
            </a:extLst>
          </p:cNvPr>
          <p:cNvSpPr/>
          <p:nvPr/>
        </p:nvSpPr>
        <p:spPr>
          <a:xfrm>
            <a:off x="-4" y="-2666"/>
            <a:ext cx="12192000" cy="612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Bildobjekt 16" descr="En bild som visar ritning&#10;&#10;Automatiskt genererad beskrivning">
            <a:extLst>
              <a:ext uri="{FF2B5EF4-FFF2-40B4-BE49-F238E27FC236}">
                <a16:creationId xmlns:a16="http://schemas.microsoft.com/office/drawing/2014/main" id="{64574B28-E3A7-CC40-B3C1-5761E4CAE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56" b="41773"/>
          <a:stretch/>
        </p:blipFill>
        <p:spPr>
          <a:xfrm>
            <a:off x="5411867" y="191468"/>
            <a:ext cx="1368236" cy="223998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A2D12DE-564A-B346-A1ED-2D6AB10E0488}"/>
              </a:ext>
            </a:extLst>
          </p:cNvPr>
          <p:cNvSpPr/>
          <p:nvPr/>
        </p:nvSpPr>
        <p:spPr>
          <a:xfrm>
            <a:off x="0" y="6387741"/>
            <a:ext cx="12192000" cy="470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Rak 4">
            <a:extLst>
              <a:ext uri="{FF2B5EF4-FFF2-40B4-BE49-F238E27FC236}">
                <a16:creationId xmlns:a16="http://schemas.microsoft.com/office/drawing/2014/main" id="{7344188A-6492-6743-B102-1BFD9F564B89}"/>
              </a:ext>
            </a:extLst>
          </p:cNvPr>
          <p:cNvCxnSpPr/>
          <p:nvPr/>
        </p:nvCxnSpPr>
        <p:spPr>
          <a:xfrm>
            <a:off x="-4" y="609600"/>
            <a:ext cx="12192004" cy="0"/>
          </a:xfrm>
          <a:prstGeom prst="line">
            <a:avLst/>
          </a:prstGeom>
          <a:ln w="28575">
            <a:solidFill>
              <a:srgbClr val="9C9DA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5F05-1BDD-4065-ADA3-2528725277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6600" dirty="0"/>
              <a:t>50%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AE212-36EB-4BD3-881B-5BD477F56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Of all Windows Servers are unsupported</a:t>
            </a:r>
          </a:p>
        </p:txBody>
      </p:sp>
    </p:spTree>
    <p:extLst>
      <p:ext uri="{BB962C8B-B14F-4D97-AF65-F5344CB8AC3E}">
        <p14:creationId xmlns:p14="http://schemas.microsoft.com/office/powerpoint/2010/main" val="124331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D3925-15A6-4B5B-BD4D-A696C6D2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Running unsupported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6493BE06-54A6-4EF5-A51C-BF6F6EDC9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558025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39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63061-F6F4-402F-AEF3-67FBBAA34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So, what do I have?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694A8ED-B2B1-4772-9965-AE7167F04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8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6C5D57-6649-4576-BFB7-8F8B383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You need to know what you have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5D1125-6956-4F63-B9B8-FE06AEEC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0" y="974522"/>
            <a:ext cx="6492240" cy="4771796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3E5843-4BBA-46A1-9141-12687846F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0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126813F-D3FA-4FAF-8C87-18CBB9BBC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63061-F6F4-402F-AEF3-67FBBAA3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What are my options?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28AF6-A86B-4C70-A6B6-8618DA6BF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91" b="2295"/>
          <a:stretch/>
        </p:blipFill>
        <p:spPr>
          <a:xfrm>
            <a:off x="1097280" y="1208690"/>
            <a:ext cx="10058400" cy="4660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7427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C54DE9-4D03-4660-9E96-220FEFFB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Realistic Options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5ED50EB2-E483-4CE0-B4F5-C3086D337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113434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93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E20C-1260-4890-BA9B-EDB7345B2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dirty, time to work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6C1A1F-7160-4F9F-9806-010BE8E82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9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640038-164F-460A-904D-035D71EA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Migrate File servers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3AC8BC1-523F-4205-9ECF-72561E54D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1645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3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 dirty="0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 Nystrom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mikael_nystrom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6B5219-F790-4B51-91EF-37B4E5C3CA7A}"/>
              </a:ext>
            </a:extLst>
          </p:cNvPr>
          <p:cNvSpPr txBox="1"/>
          <p:nvPr/>
        </p:nvSpPr>
        <p:spPr>
          <a:xfrm>
            <a:off x="6707349" y="1391743"/>
            <a:ext cx="44483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Mattias Lehmus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63E6F-4928-414F-AE60-6C7E45ABF1D3}"/>
              </a:ext>
            </a:extLst>
          </p:cNvPr>
          <p:cNvSpPr txBox="1"/>
          <p:nvPr/>
        </p:nvSpPr>
        <p:spPr>
          <a:xfrm>
            <a:off x="6707351" y="2483584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@1Lehmus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Mikael.nystrom@truesec.com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– 15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EC930-AB05-4663-A1D7-4E2F806B4DA2}"/>
              </a:ext>
            </a:extLst>
          </p:cNvPr>
          <p:cNvSpPr txBox="1"/>
          <p:nvPr/>
        </p:nvSpPr>
        <p:spPr>
          <a:xfrm>
            <a:off x="6707350" y="4559816"/>
            <a:ext cx="44483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Automation Expert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Likes Food, mostly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0254F-4D9F-4719-9B5A-D705705D6EAB}"/>
              </a:ext>
            </a:extLst>
          </p:cNvPr>
          <p:cNvSpPr txBox="1"/>
          <p:nvPr/>
        </p:nvSpPr>
        <p:spPr>
          <a:xfrm>
            <a:off x="6698073" y="5567767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Seafood, 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3E17-E654-4E5E-BB3A-84E1B6B66DDC}"/>
              </a:ext>
            </a:extLst>
          </p:cNvPr>
          <p:cNvSpPr txBox="1"/>
          <p:nvPr/>
        </p:nvSpPr>
        <p:spPr>
          <a:xfrm>
            <a:off x="6699674" y="3472548"/>
            <a:ext cx="44560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Mattias.Lehmus@truesec.com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BA99B-5CEC-40E5-AC20-1EFB076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Print Servers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907F5D-D418-4092-A841-9963AF1E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Server Cluster</a:t>
            </a:r>
          </a:p>
          <a:p>
            <a:pPr lvl="1"/>
            <a:r>
              <a:rPr lang="en-US" dirty="0"/>
              <a:t>Does not exist anymore, use LB’s</a:t>
            </a:r>
          </a:p>
          <a:p>
            <a:r>
              <a:rPr lang="en-US" dirty="0"/>
              <a:t>Export – Import</a:t>
            </a:r>
          </a:p>
          <a:p>
            <a:pPr lvl="1"/>
            <a:r>
              <a:rPr lang="sv-SE" dirty="0"/>
              <a:t>Printer Migration </a:t>
            </a:r>
            <a:r>
              <a:rPr lang="sv-SE" dirty="0" err="1"/>
              <a:t>Wizard</a:t>
            </a:r>
            <a:endParaRPr lang="sv-SE" dirty="0"/>
          </a:p>
          <a:p>
            <a:pPr lvl="1"/>
            <a:r>
              <a:rPr lang="sv-SE" dirty="0"/>
              <a:t>Printbrm.exe</a:t>
            </a:r>
          </a:p>
          <a:p>
            <a:r>
              <a:rPr lang="sv-SE" dirty="0"/>
              <a:t>Hybrid Cloud Print</a:t>
            </a:r>
          </a:p>
          <a:p>
            <a:pPr lvl="1"/>
            <a:r>
              <a:rPr lang="sv-SE" dirty="0"/>
              <a:t>Works for AAD </a:t>
            </a:r>
            <a:r>
              <a:rPr lang="sv-SE" dirty="0" err="1"/>
              <a:t>joined</a:t>
            </a:r>
            <a:r>
              <a:rPr lang="sv-SE" dirty="0"/>
              <a:t> </a:t>
            </a:r>
            <a:r>
              <a:rPr lang="sv-SE" dirty="0" err="1"/>
              <a:t>devices</a:t>
            </a:r>
            <a:endParaRPr lang="sv-SE" dirty="0"/>
          </a:p>
          <a:p>
            <a:pPr lvl="1"/>
            <a:r>
              <a:rPr lang="sv-SE" dirty="0" err="1"/>
              <a:t>Use</a:t>
            </a:r>
            <a:r>
              <a:rPr lang="sv-SE" dirty="0"/>
              <a:t> on-</a:t>
            </a:r>
            <a:r>
              <a:rPr lang="sv-SE" dirty="0" err="1"/>
              <a:t>premisses</a:t>
            </a:r>
            <a:r>
              <a:rPr lang="sv-SE" dirty="0"/>
              <a:t> Print Server</a:t>
            </a:r>
          </a:p>
        </p:txBody>
      </p:sp>
    </p:spTree>
    <p:extLst>
      <p:ext uri="{BB962C8B-B14F-4D97-AF65-F5344CB8AC3E}">
        <p14:creationId xmlns:p14="http://schemas.microsoft.com/office/powerpoint/2010/main" val="126327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CCE6C06-C684-4EA0-8247-0068B13C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/>
          <a:p>
            <a:r>
              <a:rPr lang="sv-SE" dirty="0"/>
              <a:t>Hybrid Cloud Print</a:t>
            </a:r>
            <a:endParaRPr lang="en-US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55F845A4-86E9-4C33-A4C4-0E1A3CFBD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23480"/>
            <a:ext cx="6492240" cy="4073880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DEECC8E-5C07-47A0-8168-75ED9D0DE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1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78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E0065-15C5-4E3E-8ED1-7ADDAC0F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Active Directory - Side-By-Side</a:t>
            </a:r>
          </a:p>
        </p:txBody>
      </p:sp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4E4BE98F-B86C-4D5B-9495-611317F74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750658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23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5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D1F601-4920-4C79-BF6E-DDF9F44E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SQL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F58591B-7690-423C-A9D1-6A5415122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179895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3187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508E8A-A5E4-41E2-8397-C0BA745C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What About The Web?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C121D98-CF15-43A2-BFE6-8D7B6F024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280405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610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9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5F05-1BDD-4065-ADA3-2528725277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Upgrading is easy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AE212-36EB-4BD3-881B-5BD477F56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You just need to know how…</a:t>
            </a:r>
          </a:p>
        </p:txBody>
      </p:sp>
    </p:spTree>
    <p:extLst>
      <p:ext uri="{BB962C8B-B14F-4D97-AF65-F5344CB8AC3E}">
        <p14:creationId xmlns:p14="http://schemas.microsoft.com/office/powerpoint/2010/main" val="229308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F1F3-9599-4AFE-93B7-234C766A5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But, there is a BIG but…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396F2-9972-4ACC-A977-692DD7A23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7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954723-3EC8-4E8A-9CDB-7407A00A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</p:spPr>
        <p:txBody>
          <a:bodyPr/>
          <a:lstStyle/>
          <a:p>
            <a:r>
              <a:rPr lang="en-US" dirty="0"/>
              <a:t>Core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8079EB-7F5D-4063-A73E-B35AF79D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Server OS</a:t>
            </a:r>
          </a:p>
          <a:p>
            <a:r>
              <a:rPr lang="en-US" dirty="0"/>
              <a:t>Validated in your environment</a:t>
            </a:r>
          </a:p>
          <a:p>
            <a:r>
              <a:rPr lang="en-US" dirty="0"/>
              <a:t>Deployment Solution</a:t>
            </a:r>
          </a:p>
          <a:p>
            <a:r>
              <a:rPr lang="en-US" dirty="0"/>
              <a:t>Patch Management</a:t>
            </a:r>
          </a:p>
          <a:p>
            <a:r>
              <a:rPr lang="en-US" dirty="0"/>
              <a:t>Monitor solution</a:t>
            </a:r>
          </a:p>
          <a:p>
            <a:r>
              <a:rPr lang="en-US" dirty="0"/>
              <a:t>Backup solution</a:t>
            </a:r>
          </a:p>
          <a:p>
            <a:endParaRPr lang="en-US" dirty="0"/>
          </a:p>
          <a:p>
            <a:r>
              <a:rPr lang="en-US" dirty="0"/>
              <a:t>Else…</a:t>
            </a:r>
          </a:p>
          <a:p>
            <a:endParaRPr lang="en-US" dirty="0"/>
          </a:p>
          <a:p>
            <a:r>
              <a:rPr lang="en-US" dirty="0"/>
              <a:t>You will waste to much time, time you don’t have…</a:t>
            </a:r>
          </a:p>
          <a:p>
            <a:r>
              <a:rPr lang="en-US" dirty="0"/>
              <a:t>It needs to be ready for production before you begin</a:t>
            </a:r>
          </a:p>
        </p:txBody>
      </p:sp>
    </p:spTree>
    <p:extLst>
      <p:ext uri="{BB962C8B-B14F-4D97-AF65-F5344CB8AC3E}">
        <p14:creationId xmlns:p14="http://schemas.microsoft.com/office/powerpoint/2010/main" val="6137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5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B3704-EC47-4551-A734-A140950E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Upgrading is easy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3E28655-B716-4133-9CDD-058DA0744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623419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863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185169-B940-4130-AB0B-EF646D756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Guides…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0626A-3A2F-443E-BC87-65F775F6C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https://docs.microsoft.com/en-us/windows-server/get-started/migrate-roles-and-features</a:t>
            </a:r>
          </a:p>
        </p:txBody>
      </p:sp>
    </p:spTree>
    <p:extLst>
      <p:ext uri="{BB962C8B-B14F-4D97-AF65-F5344CB8AC3E}">
        <p14:creationId xmlns:p14="http://schemas.microsoft.com/office/powerpoint/2010/main" val="281662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9874"/>
      </p:ext>
    </p:extLst>
  </p:cSld>
  <p:clrMapOvr>
    <a:masterClrMapping/>
  </p:clrMapOvr>
</p:sld>
</file>

<file path=ppt/theme/theme1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2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Widescreen</PresentationFormat>
  <Paragraphs>145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Raleway</vt:lpstr>
      <vt:lpstr>Raleway Medium</vt:lpstr>
      <vt:lpstr>Roboto</vt:lpstr>
      <vt:lpstr>Återblick</vt:lpstr>
      <vt:lpstr>Återblick</vt:lpstr>
      <vt:lpstr>PowerPoint Presentation</vt:lpstr>
      <vt:lpstr>GET-EXPERTS</vt:lpstr>
      <vt:lpstr>Upgrading is easy</vt:lpstr>
      <vt:lpstr>But, there is a BIG but…</vt:lpstr>
      <vt:lpstr>Core Components</vt:lpstr>
      <vt:lpstr>DEMO SLIDE</vt:lpstr>
      <vt:lpstr>Upgrading is easy</vt:lpstr>
      <vt:lpstr>Guides…</vt:lpstr>
      <vt:lpstr>DEMO SLIDE</vt:lpstr>
      <vt:lpstr>50%</vt:lpstr>
      <vt:lpstr>Running unsupported</vt:lpstr>
      <vt:lpstr>So, what do I have?</vt:lpstr>
      <vt:lpstr>You need to know what you have</vt:lpstr>
      <vt:lpstr>DEMO</vt:lpstr>
      <vt:lpstr>What are my options?</vt:lpstr>
      <vt:lpstr>Realistic Options</vt:lpstr>
      <vt:lpstr>Getting dirty, time to work</vt:lpstr>
      <vt:lpstr>Migrate File servers</vt:lpstr>
      <vt:lpstr>DEMO SLIDE</vt:lpstr>
      <vt:lpstr>Migrate Print Servers</vt:lpstr>
      <vt:lpstr>Hybrid Cloud Print</vt:lpstr>
      <vt:lpstr>DEMO SLIDE</vt:lpstr>
      <vt:lpstr>Active Directory - Side-By-Side</vt:lpstr>
      <vt:lpstr>DEMO SLIDE</vt:lpstr>
      <vt:lpstr>SQL</vt:lpstr>
      <vt:lpstr>DEMO SLIDE</vt:lpstr>
      <vt:lpstr>What About The Web?</vt:lpstr>
      <vt:lpstr>DEMO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2019-11-23T08:57:12Z</dcterms:created>
  <dcterms:modified xsi:type="dcterms:W3CDTF">2019-11-23T08:57:24Z</dcterms:modified>
</cp:coreProperties>
</file>